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693400" cy="7562850"/>
  <p:notesSz cx="10693400" cy="7562850"/>
  <p:embeddedFontLst>
    <p:embeddedFont>
      <p:font typeface="Tahoma" panose="020B0604030504040204" pitchFamily="34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ETuQ4FBDppX/ptAthGA6wmtjH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566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82575" y="567200"/>
            <a:ext cx="7129275" cy="2836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1612" cy="28368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:notes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82575" y="567200"/>
            <a:ext cx="7129275" cy="2836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3:notes"/>
          <p:cNvSpPr txBox="1">
            <a:spLocks noGrp="1"/>
          </p:cNvSpPr>
          <p:nvPr>
            <p:ph type="body" idx="1"/>
          </p:nvPr>
        </p:nvSpPr>
        <p:spPr>
          <a:xfrm>
            <a:off x="1069325" y="3592350"/>
            <a:ext cx="8554700" cy="3403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1612" cy="28368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2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20623" y="9144"/>
            <a:ext cx="600456" cy="180136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4"/>
          <p:cNvSpPr txBox="1"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dt" idx="10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ldNum" idx="12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/>
          <p:nvPr/>
        </p:nvSpPr>
        <p:spPr>
          <a:xfrm>
            <a:off x="1063751" y="1840992"/>
            <a:ext cx="1049020" cy="1292860"/>
          </a:xfrm>
          <a:custGeom>
            <a:avLst/>
            <a:gdLst/>
            <a:ahLst/>
            <a:cxnLst/>
            <a:rect l="l" t="t" r="r" b="b"/>
            <a:pathLst>
              <a:path w="1049020" h="1292860" extrusionOk="0">
                <a:moveTo>
                  <a:pt x="0" y="1292352"/>
                </a:moveTo>
                <a:lnTo>
                  <a:pt x="1048511" y="1292352"/>
                </a:lnTo>
                <a:lnTo>
                  <a:pt x="1048511" y="0"/>
                </a:lnTo>
                <a:lnTo>
                  <a:pt x="0" y="0"/>
                </a:lnTo>
                <a:lnTo>
                  <a:pt x="0" y="1292352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5" name="Google Shape;45;p1"/>
          <p:cNvSpPr txBox="1"/>
          <p:nvPr/>
        </p:nvSpPr>
        <p:spPr>
          <a:xfrm>
            <a:off x="1197965" y="2256536"/>
            <a:ext cx="733425" cy="45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457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Hyrje ne Psikologji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10000488" y="1813560"/>
            <a:ext cx="360045" cy="1277620"/>
          </a:xfrm>
          <a:custGeom>
            <a:avLst/>
            <a:gdLst/>
            <a:ahLst/>
            <a:cxnLst/>
            <a:rect l="l" t="t" r="r" b="b"/>
            <a:pathLst>
              <a:path w="360045" h="1277620" extrusionOk="0">
                <a:moveTo>
                  <a:pt x="359664" y="0"/>
                </a:moveTo>
                <a:lnTo>
                  <a:pt x="0" y="0"/>
                </a:lnTo>
                <a:lnTo>
                  <a:pt x="0" y="1277112"/>
                </a:lnTo>
                <a:lnTo>
                  <a:pt x="359664" y="1277112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7" name="Google Shape;47;p1"/>
          <p:cNvSpPr txBox="1"/>
          <p:nvPr/>
        </p:nvSpPr>
        <p:spPr>
          <a:xfrm>
            <a:off x="10125202" y="2323592"/>
            <a:ext cx="11557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7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3785615" y="1819656"/>
            <a:ext cx="393700" cy="1271270"/>
          </a:xfrm>
          <a:custGeom>
            <a:avLst/>
            <a:gdLst/>
            <a:ahLst/>
            <a:cxnLst/>
            <a:rect l="l" t="t" r="r" b="b"/>
            <a:pathLst>
              <a:path w="393700" h="1271270" extrusionOk="0">
                <a:moveTo>
                  <a:pt x="393191" y="0"/>
                </a:moveTo>
                <a:lnTo>
                  <a:pt x="0" y="0"/>
                </a:lnTo>
                <a:lnTo>
                  <a:pt x="0" y="1271015"/>
                </a:lnTo>
                <a:lnTo>
                  <a:pt x="393191" y="1271015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9" name="Google Shape;49;p1"/>
          <p:cNvSpPr txBox="1"/>
          <p:nvPr/>
        </p:nvSpPr>
        <p:spPr>
          <a:xfrm>
            <a:off x="3869182" y="2261692"/>
            <a:ext cx="226695" cy="37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6096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L.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1050">
                <a:latin typeface="Calibri"/>
                <a:ea typeface="Calibri"/>
                <a:cs typeface="Calibri"/>
                <a:sym typeface="Calibri"/>
              </a:rPr>
              <a:t>304</a:t>
            </a:r>
            <a:endParaRPr sz="105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10000488" y="3102864"/>
            <a:ext cx="360045" cy="807720"/>
          </a:xfrm>
          <a:custGeom>
            <a:avLst/>
            <a:gdLst/>
            <a:ahLst/>
            <a:cxnLst/>
            <a:rect l="l" t="t" r="r" b="b"/>
            <a:pathLst>
              <a:path w="360045" h="807720" extrusionOk="0">
                <a:moveTo>
                  <a:pt x="359664" y="0"/>
                </a:moveTo>
                <a:lnTo>
                  <a:pt x="0" y="0"/>
                </a:lnTo>
                <a:lnTo>
                  <a:pt x="0" y="807720"/>
                </a:lnTo>
                <a:lnTo>
                  <a:pt x="359664" y="807720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1" name="Google Shape;51;p1"/>
          <p:cNvSpPr txBox="1"/>
          <p:nvPr/>
        </p:nvSpPr>
        <p:spPr>
          <a:xfrm>
            <a:off x="10125202" y="3383407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3785615" y="3099816"/>
            <a:ext cx="393700" cy="871855"/>
          </a:xfrm>
          <a:custGeom>
            <a:avLst/>
            <a:gdLst/>
            <a:ahLst/>
            <a:cxnLst/>
            <a:rect l="l" t="t" r="r" b="b"/>
            <a:pathLst>
              <a:path w="393700" h="871854" extrusionOk="0">
                <a:moveTo>
                  <a:pt x="393191" y="0"/>
                </a:moveTo>
                <a:lnTo>
                  <a:pt x="0" y="0"/>
                </a:lnTo>
                <a:lnTo>
                  <a:pt x="0" y="871727"/>
                </a:lnTo>
                <a:lnTo>
                  <a:pt x="393191" y="871727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3" name="Google Shape;53;p1"/>
          <p:cNvSpPr txBox="1"/>
          <p:nvPr/>
        </p:nvSpPr>
        <p:spPr>
          <a:xfrm>
            <a:off x="3869182" y="3220593"/>
            <a:ext cx="227965" cy="347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42545" algn="l" rtl="0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L. 301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9991343" y="3898392"/>
            <a:ext cx="360045" cy="966469"/>
          </a:xfrm>
          <a:custGeom>
            <a:avLst/>
            <a:gdLst/>
            <a:ahLst/>
            <a:cxnLst/>
            <a:rect l="l" t="t" r="r" b="b"/>
            <a:pathLst>
              <a:path w="360045" h="966470" extrusionOk="0">
                <a:moveTo>
                  <a:pt x="359664" y="0"/>
                </a:moveTo>
                <a:lnTo>
                  <a:pt x="0" y="0"/>
                </a:lnTo>
                <a:lnTo>
                  <a:pt x="0" y="966216"/>
                </a:lnTo>
                <a:lnTo>
                  <a:pt x="359664" y="966216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5" name="Google Shape;55;p1"/>
          <p:cNvSpPr txBox="1"/>
          <p:nvPr/>
        </p:nvSpPr>
        <p:spPr>
          <a:xfrm>
            <a:off x="10115168" y="4258436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3791711" y="3941064"/>
            <a:ext cx="393700" cy="944880"/>
          </a:xfrm>
          <a:custGeom>
            <a:avLst/>
            <a:gdLst/>
            <a:ahLst/>
            <a:cxnLst/>
            <a:rect l="l" t="t" r="r" b="b"/>
            <a:pathLst>
              <a:path w="393700" h="944879" extrusionOk="0">
                <a:moveTo>
                  <a:pt x="393191" y="0"/>
                </a:moveTo>
                <a:lnTo>
                  <a:pt x="0" y="0"/>
                </a:lnTo>
                <a:lnTo>
                  <a:pt x="0" y="944880"/>
                </a:lnTo>
                <a:lnTo>
                  <a:pt x="393191" y="944880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7" name="Google Shape;57;p1"/>
          <p:cNvSpPr txBox="1"/>
          <p:nvPr/>
        </p:nvSpPr>
        <p:spPr>
          <a:xfrm>
            <a:off x="3878960" y="4005364"/>
            <a:ext cx="217804" cy="783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4750" rIns="0" bIns="0" anchor="t" anchorCtr="0">
            <a:spAutoFit/>
          </a:bodyPr>
          <a:lstStyle/>
          <a:p>
            <a:pPr marL="12700" marR="5080" lvl="0" indent="0" algn="ctr" rtl="0">
              <a:lnSpc>
                <a:spcPct val="1012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lang="en-US" sz="1800">
                <a:solidFill>
                  <a:srgbClr val="D7D7D7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304 U 204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9951719" y="4870704"/>
            <a:ext cx="372110" cy="896619"/>
          </a:xfrm>
          <a:custGeom>
            <a:avLst/>
            <a:gdLst/>
            <a:ahLst/>
            <a:cxnLst/>
            <a:rect l="l" t="t" r="r" b="b"/>
            <a:pathLst>
              <a:path w="372109" h="896620" extrusionOk="0">
                <a:moveTo>
                  <a:pt x="371855" y="0"/>
                </a:moveTo>
                <a:lnTo>
                  <a:pt x="0" y="0"/>
                </a:lnTo>
                <a:lnTo>
                  <a:pt x="0" y="896112"/>
                </a:lnTo>
                <a:lnTo>
                  <a:pt x="371855" y="896112"/>
                </a:lnTo>
                <a:lnTo>
                  <a:pt x="37185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9" name="Google Shape;59;p1"/>
          <p:cNvSpPr txBox="1"/>
          <p:nvPr/>
        </p:nvSpPr>
        <p:spPr>
          <a:xfrm>
            <a:off x="10084689" y="5196078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3779520" y="4885944"/>
            <a:ext cx="402590" cy="866140"/>
          </a:xfrm>
          <a:custGeom>
            <a:avLst/>
            <a:gdLst/>
            <a:ahLst/>
            <a:cxnLst/>
            <a:rect l="l" t="t" r="r" b="b"/>
            <a:pathLst>
              <a:path w="402589" h="866139" extrusionOk="0">
                <a:moveTo>
                  <a:pt x="402336" y="0"/>
                </a:moveTo>
                <a:lnTo>
                  <a:pt x="0" y="0"/>
                </a:lnTo>
                <a:lnTo>
                  <a:pt x="0" y="865632"/>
                </a:lnTo>
                <a:lnTo>
                  <a:pt x="402336" y="865632"/>
                </a:lnTo>
                <a:lnTo>
                  <a:pt x="402336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1" name="Google Shape;61;p1"/>
          <p:cNvSpPr txBox="1"/>
          <p:nvPr/>
        </p:nvSpPr>
        <p:spPr>
          <a:xfrm>
            <a:off x="3867658" y="4990338"/>
            <a:ext cx="226695" cy="652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065" marR="5080" lvl="0" indent="-2539" algn="ctr" rtl="0">
              <a:lnSpc>
                <a:spcPct val="1000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L: 301 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U: 301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2" name="Google Shape;62;p1"/>
          <p:cNvGrpSpPr/>
          <p:nvPr/>
        </p:nvGrpSpPr>
        <p:grpSpPr>
          <a:xfrm>
            <a:off x="466344" y="1176528"/>
            <a:ext cx="9893935" cy="6364477"/>
            <a:chOff x="466344" y="1176528"/>
            <a:chExt cx="9893935" cy="6364477"/>
          </a:xfrm>
        </p:grpSpPr>
        <p:sp>
          <p:nvSpPr>
            <p:cNvPr id="63" name="Google Shape;63;p1"/>
            <p:cNvSpPr/>
            <p:nvPr/>
          </p:nvSpPr>
          <p:spPr>
            <a:xfrm>
              <a:off x="466344" y="1179575"/>
              <a:ext cx="9893935" cy="6361430"/>
            </a:xfrm>
            <a:custGeom>
              <a:avLst/>
              <a:gdLst/>
              <a:ahLst/>
              <a:cxnLst/>
              <a:rect l="l" t="t" r="r" b="b"/>
              <a:pathLst>
                <a:path w="9893935" h="6361430" extrusionOk="0">
                  <a:moveTo>
                    <a:pt x="393192" y="637032"/>
                  </a:moveTo>
                  <a:lnTo>
                    <a:pt x="0" y="637032"/>
                  </a:lnTo>
                  <a:lnTo>
                    <a:pt x="0" y="6361176"/>
                  </a:lnTo>
                  <a:lnTo>
                    <a:pt x="393192" y="6361176"/>
                  </a:lnTo>
                  <a:lnTo>
                    <a:pt x="393192" y="637032"/>
                  </a:lnTo>
                  <a:close/>
                </a:path>
                <a:path w="9893935" h="6361430" extrusionOk="0">
                  <a:moveTo>
                    <a:pt x="3712451" y="6096"/>
                  </a:moveTo>
                  <a:lnTo>
                    <a:pt x="3319272" y="6096"/>
                  </a:lnTo>
                  <a:lnTo>
                    <a:pt x="3319272" y="618744"/>
                  </a:lnTo>
                  <a:lnTo>
                    <a:pt x="3712451" y="618744"/>
                  </a:lnTo>
                  <a:lnTo>
                    <a:pt x="3712451" y="6096"/>
                  </a:lnTo>
                  <a:close/>
                </a:path>
                <a:path w="9893935" h="6361430" extrusionOk="0">
                  <a:moveTo>
                    <a:pt x="9893808" y="0"/>
                  </a:moveTo>
                  <a:lnTo>
                    <a:pt x="9534144" y="0"/>
                  </a:lnTo>
                  <a:lnTo>
                    <a:pt x="9534144" y="618744"/>
                  </a:lnTo>
                  <a:lnTo>
                    <a:pt x="9893808" y="618744"/>
                  </a:lnTo>
                  <a:lnTo>
                    <a:pt x="9893808" y="0"/>
                  </a:lnTo>
                  <a:close/>
                </a:path>
              </a:pathLst>
            </a:custGeom>
            <a:solidFill>
              <a:srgbClr val="B0CF4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64" name="Google Shape;64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065008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126479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187952" y="1176528"/>
              <a:ext cx="1920239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410711" y="1176528"/>
              <a:ext cx="353567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078992" y="1176528"/>
              <a:ext cx="2319528" cy="63703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9" name="Google Shape;69;p1"/>
          <p:cNvSpPr txBox="1"/>
          <p:nvPr/>
        </p:nvSpPr>
        <p:spPr>
          <a:xfrm rot="-5400000">
            <a:off x="3465737" y="1449987"/>
            <a:ext cx="29972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L/U/P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0" name="Google Shape;70;p1"/>
          <p:cNvSpPr txBox="1"/>
          <p:nvPr/>
        </p:nvSpPr>
        <p:spPr>
          <a:xfrm rot="-5400000">
            <a:off x="3138479" y="1446224"/>
            <a:ext cx="207010" cy="153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O/Z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2204085" y="1374140"/>
            <a:ext cx="807720" cy="268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MËSIMDHËNËSI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/ASISTENTI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2" name="Google Shape;72;p1"/>
          <p:cNvGrpSpPr/>
          <p:nvPr/>
        </p:nvGrpSpPr>
        <p:grpSpPr>
          <a:xfrm>
            <a:off x="1066800" y="877824"/>
            <a:ext cx="9272014" cy="3130549"/>
            <a:chOff x="1066800" y="877824"/>
            <a:chExt cx="9272014" cy="3130549"/>
          </a:xfrm>
        </p:grpSpPr>
        <p:pic>
          <p:nvPicPr>
            <p:cNvPr id="73" name="Google Shape;73;p1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976359" y="877824"/>
              <a:ext cx="1362455" cy="2255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74;p1"/>
            <p:cNvSpPr/>
            <p:nvPr/>
          </p:nvSpPr>
          <p:spPr>
            <a:xfrm>
              <a:off x="1066800" y="3118104"/>
              <a:ext cx="1061085" cy="890269"/>
            </a:xfrm>
            <a:custGeom>
              <a:avLst/>
              <a:gdLst/>
              <a:ahLst/>
              <a:cxnLst/>
              <a:rect l="l" t="t" r="r" b="b"/>
              <a:pathLst>
                <a:path w="1061085" h="890270" extrusionOk="0">
                  <a:moveTo>
                    <a:pt x="1060703" y="0"/>
                  </a:moveTo>
                  <a:lnTo>
                    <a:pt x="0" y="0"/>
                  </a:lnTo>
                  <a:lnTo>
                    <a:pt x="0" y="890015"/>
                  </a:lnTo>
                  <a:lnTo>
                    <a:pt x="1060703" y="890015"/>
                  </a:lnTo>
                  <a:lnTo>
                    <a:pt x="1060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1066800" y="3118104"/>
              <a:ext cx="1061085" cy="890269"/>
            </a:xfrm>
            <a:custGeom>
              <a:avLst/>
              <a:gdLst/>
              <a:ahLst/>
              <a:cxnLst/>
              <a:rect l="l" t="t" r="r" b="b"/>
              <a:pathLst>
                <a:path w="1061085" h="890270" extrusionOk="0">
                  <a:moveTo>
                    <a:pt x="0" y="890015"/>
                  </a:moveTo>
                  <a:lnTo>
                    <a:pt x="1060703" y="890015"/>
                  </a:lnTo>
                  <a:lnTo>
                    <a:pt x="1060703" y="0"/>
                  </a:lnTo>
                  <a:lnTo>
                    <a:pt x="0" y="0"/>
                  </a:lnTo>
                  <a:lnTo>
                    <a:pt x="0" y="8900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76" name="Google Shape;76;p1"/>
          <p:cNvSpPr txBox="1"/>
          <p:nvPr/>
        </p:nvSpPr>
        <p:spPr>
          <a:xfrm>
            <a:off x="1359535" y="1427480"/>
            <a:ext cx="43307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MODULI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4459351" y="1435735"/>
            <a:ext cx="39560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HËNË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5367020" y="1427480"/>
            <a:ext cx="4806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MARTË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6289675" y="1427480"/>
            <a:ext cx="6330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MËRKURË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7321042" y="1413764"/>
            <a:ext cx="43815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ENJTE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8287004" y="1435735"/>
            <a:ext cx="5422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PREMTE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9230994" y="1427480"/>
            <a:ext cx="5295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SHTUNË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3" name="Google Shape;83;p1"/>
          <p:cNvSpPr txBox="1"/>
          <p:nvPr/>
        </p:nvSpPr>
        <p:spPr>
          <a:xfrm rot="-5400000">
            <a:off x="10061101" y="1448865"/>
            <a:ext cx="2159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ETS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914806" y="1610690"/>
            <a:ext cx="132715" cy="1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Nr</a:t>
            </a:r>
            <a:endParaRPr sz="7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789426" y="1427480"/>
            <a:ext cx="3505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SALLA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155903" y="3331845"/>
            <a:ext cx="878205" cy="45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79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Historia e Psikologjise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87" name="Google Shape;87;p1"/>
          <p:cNvGrpSpPr/>
          <p:nvPr/>
        </p:nvGrpSpPr>
        <p:grpSpPr>
          <a:xfrm>
            <a:off x="2124455" y="1813560"/>
            <a:ext cx="969644" cy="1286510"/>
            <a:chOff x="2124455" y="1813560"/>
            <a:chExt cx="969644" cy="1286510"/>
          </a:xfrm>
        </p:grpSpPr>
        <p:sp>
          <p:nvSpPr>
            <p:cNvPr id="88" name="Google Shape;88;p1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0" name="Google Shape;90;p1"/>
          <p:cNvSpPr txBox="1"/>
          <p:nvPr/>
        </p:nvSpPr>
        <p:spPr>
          <a:xfrm>
            <a:off x="2231263" y="2161794"/>
            <a:ext cx="75501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Prof.Ass.Dr.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131445" marR="125729" lvl="0" indent="63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Arben Hysenaj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2127504" y="3096768"/>
            <a:ext cx="966469" cy="911860"/>
            <a:chOff x="2127504" y="3096768"/>
            <a:chExt cx="966469" cy="911860"/>
          </a:xfrm>
        </p:grpSpPr>
        <p:sp>
          <p:nvSpPr>
            <p:cNvPr id="92" name="Google Shape;92;p1"/>
            <p:cNvSpPr/>
            <p:nvPr/>
          </p:nvSpPr>
          <p:spPr>
            <a:xfrm>
              <a:off x="2127504" y="3096768"/>
              <a:ext cx="966469" cy="911860"/>
            </a:xfrm>
            <a:custGeom>
              <a:avLst/>
              <a:gdLst/>
              <a:ahLst/>
              <a:cxnLst/>
              <a:rect l="l" t="t" r="r" b="b"/>
              <a:pathLst>
                <a:path w="966469" h="91186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911351"/>
                  </a:lnTo>
                  <a:lnTo>
                    <a:pt x="966216" y="911351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2127504" y="3096768"/>
              <a:ext cx="966469" cy="911860"/>
            </a:xfrm>
            <a:custGeom>
              <a:avLst/>
              <a:gdLst/>
              <a:ahLst/>
              <a:cxnLst/>
              <a:rect l="l" t="t" r="r" b="b"/>
              <a:pathLst>
                <a:path w="966469" h="911860" extrusionOk="0">
                  <a:moveTo>
                    <a:pt x="0" y="911351"/>
                  </a:moveTo>
                  <a:lnTo>
                    <a:pt x="966216" y="911351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91135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4" name="Google Shape;94;p1"/>
          <p:cNvSpPr txBox="1"/>
          <p:nvPr/>
        </p:nvSpPr>
        <p:spPr>
          <a:xfrm>
            <a:off x="2242820" y="3257804"/>
            <a:ext cx="73723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635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Prof. Ass. Dr. Nevzat Shemsedini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" name="Google Shape;95;p1"/>
          <p:cNvGrpSpPr/>
          <p:nvPr/>
        </p:nvGrpSpPr>
        <p:grpSpPr>
          <a:xfrm>
            <a:off x="3084576" y="1813560"/>
            <a:ext cx="320040" cy="1289685"/>
            <a:chOff x="3084576" y="1813560"/>
            <a:chExt cx="320040" cy="1289685"/>
          </a:xfrm>
        </p:grpSpPr>
        <p:sp>
          <p:nvSpPr>
            <p:cNvPr id="96" name="Google Shape;96;p1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320039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320039" y="1289303"/>
                  </a:lnTo>
                  <a:lnTo>
                    <a:pt x="32003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0" y="1289303"/>
                  </a:moveTo>
                  <a:lnTo>
                    <a:pt x="320039" y="1289303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8" name="Google Shape;98;p1"/>
          <p:cNvSpPr txBox="1"/>
          <p:nvPr/>
        </p:nvSpPr>
        <p:spPr>
          <a:xfrm>
            <a:off x="3171825" y="2297049"/>
            <a:ext cx="14605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3108960" y="3099816"/>
            <a:ext cx="299085" cy="899160"/>
            <a:chOff x="3108960" y="3099816"/>
            <a:chExt cx="299085" cy="899160"/>
          </a:xfrm>
        </p:grpSpPr>
        <p:sp>
          <p:nvSpPr>
            <p:cNvPr id="100" name="Google Shape;100;p1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298703" y="0"/>
                  </a:moveTo>
                  <a:lnTo>
                    <a:pt x="0" y="0"/>
                  </a:lnTo>
                  <a:lnTo>
                    <a:pt x="0" y="899160"/>
                  </a:lnTo>
                  <a:lnTo>
                    <a:pt x="298703" y="899160"/>
                  </a:lnTo>
                  <a:lnTo>
                    <a:pt x="298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0" y="899160"/>
                  </a:moveTo>
                  <a:lnTo>
                    <a:pt x="298703" y="899160"/>
                  </a:lnTo>
                  <a:lnTo>
                    <a:pt x="298703" y="0"/>
                  </a:lnTo>
                  <a:lnTo>
                    <a:pt x="0" y="0"/>
                  </a:lnTo>
                  <a:lnTo>
                    <a:pt x="0" y="89916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02" name="Google Shape;102;p1"/>
          <p:cNvSpPr txBox="1"/>
          <p:nvPr/>
        </p:nvSpPr>
        <p:spPr>
          <a:xfrm>
            <a:off x="3186176" y="3388563"/>
            <a:ext cx="14668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3" name="Google Shape;103;p1"/>
          <p:cNvGrpSpPr/>
          <p:nvPr/>
        </p:nvGrpSpPr>
        <p:grpSpPr>
          <a:xfrm>
            <a:off x="3407664" y="1813560"/>
            <a:ext cx="368935" cy="1286510"/>
            <a:chOff x="3407664" y="1813560"/>
            <a:chExt cx="368935" cy="1286510"/>
          </a:xfrm>
        </p:grpSpPr>
        <p:sp>
          <p:nvSpPr>
            <p:cNvPr id="104" name="Google Shape;104;p1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368808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368808" y="1286255"/>
                  </a:lnTo>
                  <a:lnTo>
                    <a:pt x="36880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0" y="1286255"/>
                  </a:moveTo>
                  <a:lnTo>
                    <a:pt x="368808" y="1286255"/>
                  </a:lnTo>
                  <a:lnTo>
                    <a:pt x="368808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06" name="Google Shape;106;p1"/>
          <p:cNvSpPr txBox="1"/>
          <p:nvPr/>
        </p:nvSpPr>
        <p:spPr>
          <a:xfrm>
            <a:off x="3492753" y="2367534"/>
            <a:ext cx="200025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2+0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7" name="Google Shape;107;p1"/>
          <p:cNvGrpSpPr/>
          <p:nvPr/>
        </p:nvGrpSpPr>
        <p:grpSpPr>
          <a:xfrm>
            <a:off x="3401567" y="3096768"/>
            <a:ext cx="381000" cy="911860"/>
            <a:chOff x="3401567" y="3096768"/>
            <a:chExt cx="381000" cy="911860"/>
          </a:xfrm>
        </p:grpSpPr>
        <p:sp>
          <p:nvSpPr>
            <p:cNvPr id="108" name="Google Shape;108;p1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381000" y="0"/>
                  </a:moveTo>
                  <a:lnTo>
                    <a:pt x="0" y="0"/>
                  </a:lnTo>
                  <a:lnTo>
                    <a:pt x="0" y="911351"/>
                  </a:lnTo>
                  <a:lnTo>
                    <a:pt x="381000" y="911351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0" y="911351"/>
                  </a:moveTo>
                  <a:lnTo>
                    <a:pt x="381000" y="911351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91135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10" name="Google Shape;110;p1"/>
          <p:cNvSpPr txBox="1"/>
          <p:nvPr/>
        </p:nvSpPr>
        <p:spPr>
          <a:xfrm>
            <a:off x="3481196" y="3466033"/>
            <a:ext cx="221615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Arial"/>
                <a:ea typeface="Arial"/>
                <a:cs typeface="Arial"/>
                <a:sym typeface="Arial"/>
              </a:rPr>
              <a:t>2+0</a:t>
            </a:r>
            <a:endParaRPr sz="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1"/>
          <p:cNvGrpSpPr/>
          <p:nvPr/>
        </p:nvGrpSpPr>
        <p:grpSpPr>
          <a:xfrm>
            <a:off x="4175759" y="1813560"/>
            <a:ext cx="972692" cy="2103627"/>
            <a:chOff x="4175759" y="1813560"/>
            <a:chExt cx="972692" cy="2103627"/>
          </a:xfrm>
        </p:grpSpPr>
        <p:sp>
          <p:nvSpPr>
            <p:cNvPr id="112" name="Google Shape;112;p1"/>
            <p:cNvSpPr/>
            <p:nvPr/>
          </p:nvSpPr>
          <p:spPr>
            <a:xfrm>
              <a:off x="4175759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4175759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4178807" y="3096768"/>
              <a:ext cx="969644" cy="820419"/>
            </a:xfrm>
            <a:custGeom>
              <a:avLst/>
              <a:gdLst/>
              <a:ahLst/>
              <a:cxnLst/>
              <a:rect l="l" t="t" r="r" b="b"/>
              <a:pathLst>
                <a:path w="969645" h="82042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19912"/>
                  </a:lnTo>
                  <a:lnTo>
                    <a:pt x="969263" y="819912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4178807" y="3096768"/>
              <a:ext cx="969644" cy="820419"/>
            </a:xfrm>
            <a:custGeom>
              <a:avLst/>
              <a:gdLst/>
              <a:ahLst/>
              <a:cxnLst/>
              <a:rect l="l" t="t" r="r" b="b"/>
              <a:pathLst>
                <a:path w="969645" h="820420" extrusionOk="0">
                  <a:moveTo>
                    <a:pt x="0" y="819912"/>
                  </a:moveTo>
                  <a:lnTo>
                    <a:pt x="969263" y="819912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1991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16" name="Google Shape;116;p1"/>
          <p:cNvSpPr txBox="1"/>
          <p:nvPr/>
        </p:nvSpPr>
        <p:spPr>
          <a:xfrm>
            <a:off x="4284090" y="3303473"/>
            <a:ext cx="761365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15:00-16:30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7" name="Google Shape;117;p1"/>
          <p:cNvGrpSpPr/>
          <p:nvPr/>
        </p:nvGrpSpPr>
        <p:grpSpPr>
          <a:xfrm>
            <a:off x="5148071" y="1813560"/>
            <a:ext cx="969644" cy="1286510"/>
            <a:chOff x="5148071" y="1813560"/>
            <a:chExt cx="969644" cy="1286510"/>
          </a:xfrm>
        </p:grpSpPr>
        <p:sp>
          <p:nvSpPr>
            <p:cNvPr id="118" name="Google Shape;118;p1"/>
            <p:cNvSpPr/>
            <p:nvPr/>
          </p:nvSpPr>
          <p:spPr>
            <a:xfrm>
              <a:off x="5148071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5148071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20" name="Google Shape;120;p1"/>
          <p:cNvSpPr txBox="1"/>
          <p:nvPr/>
        </p:nvSpPr>
        <p:spPr>
          <a:xfrm>
            <a:off x="5247894" y="2253234"/>
            <a:ext cx="772795" cy="351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17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L: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Times New Roman"/>
                <a:ea typeface="Times New Roman"/>
                <a:cs typeface="Times New Roman"/>
                <a:sym typeface="Times New Roman"/>
              </a:rPr>
              <a:t>13:30-15:00</a:t>
            </a:r>
            <a:endParaRPr sz="11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21" name="Google Shape;121;p1"/>
          <p:cNvGrpSpPr/>
          <p:nvPr/>
        </p:nvGrpSpPr>
        <p:grpSpPr>
          <a:xfrm>
            <a:off x="5172202" y="1822069"/>
            <a:ext cx="4840350" cy="2112264"/>
            <a:chOff x="5151120" y="1813560"/>
            <a:chExt cx="4840350" cy="2112264"/>
          </a:xfrm>
        </p:grpSpPr>
        <p:sp>
          <p:nvSpPr>
            <p:cNvPr id="122" name="Google Shape;122;p1"/>
            <p:cNvSpPr/>
            <p:nvPr/>
          </p:nvSpPr>
          <p:spPr>
            <a:xfrm>
              <a:off x="5151120" y="3090672"/>
              <a:ext cx="966469" cy="826135"/>
            </a:xfrm>
            <a:custGeom>
              <a:avLst/>
              <a:gdLst/>
              <a:ahLst/>
              <a:cxnLst/>
              <a:rect l="l" t="t" r="r" b="b"/>
              <a:pathLst>
                <a:path w="966470" h="82613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26008"/>
                  </a:lnTo>
                  <a:lnTo>
                    <a:pt x="966215" y="826008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5151120" y="3090672"/>
              <a:ext cx="966469" cy="826135"/>
            </a:xfrm>
            <a:custGeom>
              <a:avLst/>
              <a:gdLst/>
              <a:ahLst/>
              <a:cxnLst/>
              <a:rect l="l" t="t" r="r" b="b"/>
              <a:pathLst>
                <a:path w="966470" h="826135" extrusionOk="0">
                  <a:moveTo>
                    <a:pt x="0" y="826008"/>
                  </a:moveTo>
                  <a:lnTo>
                    <a:pt x="966215" y="826008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2600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07720"/>
                  </a:lnTo>
                  <a:lnTo>
                    <a:pt x="966215" y="807720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0" y="807720"/>
                  </a:moveTo>
                  <a:lnTo>
                    <a:pt x="966215" y="807720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0772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7089648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9263" y="1289303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7089648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0" y="1289303"/>
                  </a:moveTo>
                  <a:lnTo>
                    <a:pt x="969263" y="1289303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7092696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6216" y="813815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7092696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0" y="813815"/>
                  </a:moveTo>
                  <a:lnTo>
                    <a:pt x="966216" y="813815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8065008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0120" y="1289303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065008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0" y="1289303"/>
                  </a:moveTo>
                  <a:lnTo>
                    <a:pt x="960120" y="1289303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8055864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826008"/>
                  </a:lnTo>
                  <a:lnTo>
                    <a:pt x="960120" y="826008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8055864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0" y="826008"/>
                  </a:moveTo>
                  <a:lnTo>
                    <a:pt x="960120" y="826008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82600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9028176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0120" y="1286255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9028176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0" y="1286255"/>
                  </a:moveTo>
                  <a:lnTo>
                    <a:pt x="960120" y="1286255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9028176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3168" y="813815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9028176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0" y="813815"/>
                  </a:moveTo>
                  <a:lnTo>
                    <a:pt x="963168" y="813815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40" name="Google Shape;140;p1"/>
          <p:cNvSpPr txBox="1"/>
          <p:nvPr/>
        </p:nvSpPr>
        <p:spPr>
          <a:xfrm>
            <a:off x="1409953" y="4768912"/>
            <a:ext cx="269875" cy="146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Write</a:t>
            </a:r>
            <a:endParaRPr sz="9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41" name="Google Shape;141;p1"/>
          <p:cNvGrpSpPr/>
          <p:nvPr/>
        </p:nvGrpSpPr>
        <p:grpSpPr>
          <a:xfrm>
            <a:off x="1094232" y="3986784"/>
            <a:ext cx="1061085" cy="920750"/>
            <a:chOff x="1094232" y="3986784"/>
            <a:chExt cx="1061085" cy="920750"/>
          </a:xfrm>
        </p:grpSpPr>
        <p:sp>
          <p:nvSpPr>
            <p:cNvPr id="142" name="Google Shape;142;p1"/>
            <p:cNvSpPr/>
            <p:nvPr/>
          </p:nvSpPr>
          <p:spPr>
            <a:xfrm>
              <a:off x="1094232" y="3986784"/>
              <a:ext cx="1061085" cy="920750"/>
            </a:xfrm>
            <a:custGeom>
              <a:avLst/>
              <a:gdLst/>
              <a:ahLst/>
              <a:cxnLst/>
              <a:rect l="l" t="t" r="r" b="b"/>
              <a:pathLst>
                <a:path w="1061085" h="920750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920496"/>
                  </a:lnTo>
                  <a:lnTo>
                    <a:pt x="1060704" y="920496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1094232" y="3986784"/>
              <a:ext cx="1061085" cy="920750"/>
            </a:xfrm>
            <a:custGeom>
              <a:avLst/>
              <a:gdLst/>
              <a:ahLst/>
              <a:cxnLst/>
              <a:rect l="l" t="t" r="r" b="b"/>
              <a:pathLst>
                <a:path w="1061085" h="920750" extrusionOk="0">
                  <a:moveTo>
                    <a:pt x="0" y="920496"/>
                  </a:moveTo>
                  <a:lnTo>
                    <a:pt x="1060704" y="920496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92049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44" name="Google Shape;144;p1"/>
          <p:cNvSpPr txBox="1"/>
          <p:nvPr/>
        </p:nvSpPr>
        <p:spPr>
          <a:xfrm>
            <a:off x="1196441" y="4217035"/>
            <a:ext cx="857250" cy="45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Psikologji Zhvillimore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45" name="Google Shape;145;p1"/>
          <p:cNvGrpSpPr/>
          <p:nvPr/>
        </p:nvGrpSpPr>
        <p:grpSpPr>
          <a:xfrm>
            <a:off x="1100327" y="4907280"/>
            <a:ext cx="1061085" cy="832485"/>
            <a:chOff x="1100327" y="4907280"/>
            <a:chExt cx="1061085" cy="832485"/>
          </a:xfrm>
        </p:grpSpPr>
        <p:sp>
          <p:nvSpPr>
            <p:cNvPr id="146" name="Google Shape;146;p1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832104"/>
                  </a:lnTo>
                  <a:lnTo>
                    <a:pt x="1060704" y="832104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0" y="832104"/>
                  </a:moveTo>
                  <a:lnTo>
                    <a:pt x="1060704" y="832104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83210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48" name="Google Shape;148;p1"/>
          <p:cNvSpPr txBox="1"/>
          <p:nvPr/>
        </p:nvSpPr>
        <p:spPr>
          <a:xfrm>
            <a:off x="1254658" y="5093589"/>
            <a:ext cx="750570" cy="451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1092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Shkrim Akademik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49" name="Google Shape;149;p1"/>
          <p:cNvGrpSpPr/>
          <p:nvPr/>
        </p:nvGrpSpPr>
        <p:grpSpPr>
          <a:xfrm>
            <a:off x="2179320" y="3983736"/>
            <a:ext cx="966469" cy="975360"/>
            <a:chOff x="2179320" y="3983736"/>
            <a:chExt cx="966469" cy="975360"/>
          </a:xfrm>
        </p:grpSpPr>
        <p:sp>
          <p:nvSpPr>
            <p:cNvPr id="150" name="Google Shape;150;p1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975359"/>
                  </a:lnTo>
                  <a:lnTo>
                    <a:pt x="966216" y="975359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0" y="975359"/>
                  </a:moveTo>
                  <a:lnTo>
                    <a:pt x="966216" y="975359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975359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52" name="Google Shape;152;p1"/>
          <p:cNvSpPr txBox="1"/>
          <p:nvPr/>
        </p:nvSpPr>
        <p:spPr>
          <a:xfrm>
            <a:off x="2275713" y="4041724"/>
            <a:ext cx="773430" cy="8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48895" marR="4127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Prof. Ass. Dr. Nazmije Ibishi Musliu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Ass. MSc.Cand.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43510" marR="13779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Ermelinda Misini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2191511" y="4971288"/>
            <a:ext cx="883919" cy="744220"/>
          </a:xfrm>
          <a:custGeom>
            <a:avLst/>
            <a:gdLst/>
            <a:ahLst/>
            <a:cxnLst/>
            <a:rect l="l" t="t" r="r" b="b"/>
            <a:pathLst>
              <a:path w="883919" h="744220" extrusionOk="0">
                <a:moveTo>
                  <a:pt x="883919" y="0"/>
                </a:moveTo>
                <a:lnTo>
                  <a:pt x="0" y="0"/>
                </a:lnTo>
                <a:lnTo>
                  <a:pt x="0" y="743712"/>
                </a:lnTo>
                <a:lnTo>
                  <a:pt x="883919" y="743712"/>
                </a:lnTo>
                <a:lnTo>
                  <a:pt x="883919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54" name="Google Shape;154;p1"/>
          <p:cNvSpPr txBox="1"/>
          <p:nvPr/>
        </p:nvSpPr>
        <p:spPr>
          <a:xfrm>
            <a:off x="2295270" y="5167122"/>
            <a:ext cx="678180" cy="347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82550" marR="5080" lvl="0" indent="-70485" algn="l" rtl="0">
              <a:lnSpc>
                <a:spcPct val="10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MSc. Arben Kelmendi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5" name="Google Shape;155;p1"/>
          <p:cNvGrpSpPr/>
          <p:nvPr/>
        </p:nvGrpSpPr>
        <p:grpSpPr>
          <a:xfrm>
            <a:off x="3118104" y="3983736"/>
            <a:ext cx="247015" cy="948055"/>
            <a:chOff x="3118104" y="3983736"/>
            <a:chExt cx="247015" cy="948055"/>
          </a:xfrm>
        </p:grpSpPr>
        <p:sp>
          <p:nvSpPr>
            <p:cNvPr id="156" name="Google Shape;156;p1"/>
            <p:cNvSpPr/>
            <p:nvPr/>
          </p:nvSpPr>
          <p:spPr>
            <a:xfrm>
              <a:off x="3118104" y="3983736"/>
              <a:ext cx="247015" cy="948055"/>
            </a:xfrm>
            <a:custGeom>
              <a:avLst/>
              <a:gdLst/>
              <a:ahLst/>
              <a:cxnLst/>
              <a:rect l="l" t="t" r="r" b="b"/>
              <a:pathLst>
                <a:path w="247014" h="948054" extrusionOk="0">
                  <a:moveTo>
                    <a:pt x="246888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246888" y="947927"/>
                  </a:lnTo>
                  <a:lnTo>
                    <a:pt x="24688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3118104" y="3983736"/>
              <a:ext cx="247015" cy="948055"/>
            </a:xfrm>
            <a:custGeom>
              <a:avLst/>
              <a:gdLst/>
              <a:ahLst/>
              <a:cxnLst/>
              <a:rect l="l" t="t" r="r" b="b"/>
              <a:pathLst>
                <a:path w="247014" h="948054" extrusionOk="0">
                  <a:moveTo>
                    <a:pt x="0" y="947927"/>
                  </a:moveTo>
                  <a:lnTo>
                    <a:pt x="246888" y="947927"/>
                  </a:lnTo>
                  <a:lnTo>
                    <a:pt x="246888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58" name="Google Shape;158;p1"/>
          <p:cNvSpPr txBox="1"/>
          <p:nvPr/>
        </p:nvSpPr>
        <p:spPr>
          <a:xfrm>
            <a:off x="3172460" y="4302709"/>
            <a:ext cx="14033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59" name="Google Shape;159;p1"/>
          <p:cNvGrpSpPr/>
          <p:nvPr/>
        </p:nvGrpSpPr>
        <p:grpSpPr>
          <a:xfrm>
            <a:off x="3096767" y="4931664"/>
            <a:ext cx="299085" cy="795655"/>
            <a:chOff x="3096767" y="4931664"/>
            <a:chExt cx="299085" cy="795655"/>
          </a:xfrm>
        </p:grpSpPr>
        <p:sp>
          <p:nvSpPr>
            <p:cNvPr id="160" name="Google Shape;160;p1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298704" y="0"/>
                  </a:moveTo>
                  <a:lnTo>
                    <a:pt x="0" y="0"/>
                  </a:lnTo>
                  <a:lnTo>
                    <a:pt x="0" y="795527"/>
                  </a:lnTo>
                  <a:lnTo>
                    <a:pt x="298704" y="795527"/>
                  </a:lnTo>
                  <a:lnTo>
                    <a:pt x="298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0" y="795527"/>
                  </a:moveTo>
                  <a:lnTo>
                    <a:pt x="298704" y="795527"/>
                  </a:lnTo>
                  <a:lnTo>
                    <a:pt x="298704" y="0"/>
                  </a:lnTo>
                  <a:lnTo>
                    <a:pt x="0" y="0"/>
                  </a:lnTo>
                  <a:lnTo>
                    <a:pt x="0" y="7955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62" name="Google Shape;162;p1"/>
          <p:cNvSpPr txBox="1"/>
          <p:nvPr/>
        </p:nvSpPr>
        <p:spPr>
          <a:xfrm>
            <a:off x="3177667" y="5175885"/>
            <a:ext cx="13970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63" name="Google Shape;163;p1"/>
          <p:cNvGrpSpPr/>
          <p:nvPr/>
        </p:nvGrpSpPr>
        <p:grpSpPr>
          <a:xfrm>
            <a:off x="3389376" y="3977640"/>
            <a:ext cx="363220" cy="948055"/>
            <a:chOff x="3389376" y="3977640"/>
            <a:chExt cx="363220" cy="948055"/>
          </a:xfrm>
        </p:grpSpPr>
        <p:sp>
          <p:nvSpPr>
            <p:cNvPr id="164" name="Google Shape;164;p1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362712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362712" y="947927"/>
                  </a:lnTo>
                  <a:lnTo>
                    <a:pt x="36271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0" y="947927"/>
                  </a:moveTo>
                  <a:lnTo>
                    <a:pt x="362712" y="947927"/>
                  </a:lnTo>
                  <a:lnTo>
                    <a:pt x="362712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66" name="Google Shape;166;p1"/>
          <p:cNvSpPr txBox="1"/>
          <p:nvPr/>
        </p:nvSpPr>
        <p:spPr>
          <a:xfrm>
            <a:off x="3477895" y="4377690"/>
            <a:ext cx="1854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2+2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3416808" y="4956048"/>
            <a:ext cx="347980" cy="795655"/>
          </a:xfrm>
          <a:custGeom>
            <a:avLst/>
            <a:gdLst/>
            <a:ahLst/>
            <a:cxnLst/>
            <a:rect l="l" t="t" r="r" b="b"/>
            <a:pathLst>
              <a:path w="347979" h="795654" extrusionOk="0">
                <a:moveTo>
                  <a:pt x="347472" y="0"/>
                </a:moveTo>
                <a:lnTo>
                  <a:pt x="0" y="0"/>
                </a:lnTo>
                <a:lnTo>
                  <a:pt x="0" y="795527"/>
                </a:lnTo>
                <a:lnTo>
                  <a:pt x="347472" y="795527"/>
                </a:lnTo>
                <a:lnTo>
                  <a:pt x="347472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68" name="Google Shape;168;p1"/>
          <p:cNvSpPr txBox="1"/>
          <p:nvPr/>
        </p:nvSpPr>
        <p:spPr>
          <a:xfrm>
            <a:off x="3497960" y="5279212"/>
            <a:ext cx="18605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69" name="Google Shape;169;p1"/>
          <p:cNvGrpSpPr/>
          <p:nvPr/>
        </p:nvGrpSpPr>
        <p:grpSpPr>
          <a:xfrm>
            <a:off x="4184903" y="3895344"/>
            <a:ext cx="1957069" cy="1856232"/>
            <a:chOff x="4184903" y="3895344"/>
            <a:chExt cx="1957069" cy="1856232"/>
          </a:xfrm>
        </p:grpSpPr>
        <p:sp>
          <p:nvSpPr>
            <p:cNvPr id="170" name="Google Shape;170;p1"/>
            <p:cNvSpPr/>
            <p:nvPr/>
          </p:nvSpPr>
          <p:spPr>
            <a:xfrm>
              <a:off x="4184903" y="3919728"/>
              <a:ext cx="969644" cy="954405"/>
            </a:xfrm>
            <a:custGeom>
              <a:avLst/>
              <a:gdLst/>
              <a:ahLst/>
              <a:cxnLst/>
              <a:rect l="l" t="t" r="r" b="b"/>
              <a:pathLst>
                <a:path w="969645" h="954404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954024"/>
                  </a:lnTo>
                  <a:lnTo>
                    <a:pt x="969263" y="954024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4184903" y="3919728"/>
              <a:ext cx="969644" cy="954405"/>
            </a:xfrm>
            <a:custGeom>
              <a:avLst/>
              <a:gdLst/>
              <a:ahLst/>
              <a:cxnLst/>
              <a:rect l="l" t="t" r="r" b="b"/>
              <a:pathLst>
                <a:path w="969645" h="954404" extrusionOk="0">
                  <a:moveTo>
                    <a:pt x="0" y="954024"/>
                  </a:moveTo>
                  <a:lnTo>
                    <a:pt x="969263" y="954024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95402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4187951" y="4882896"/>
              <a:ext cx="969644" cy="868680"/>
            </a:xfrm>
            <a:custGeom>
              <a:avLst/>
              <a:gdLst/>
              <a:ahLst/>
              <a:cxnLst/>
              <a:rect l="l" t="t" r="r" b="b"/>
              <a:pathLst>
                <a:path w="969645" h="868679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68680"/>
                  </a:lnTo>
                  <a:lnTo>
                    <a:pt x="969263" y="868680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4187951" y="4882896"/>
              <a:ext cx="969644" cy="868680"/>
            </a:xfrm>
            <a:custGeom>
              <a:avLst/>
              <a:gdLst/>
              <a:ahLst/>
              <a:cxnLst/>
              <a:rect l="l" t="t" r="r" b="b"/>
              <a:pathLst>
                <a:path w="969645" h="868679" extrusionOk="0">
                  <a:moveTo>
                    <a:pt x="0" y="868680"/>
                  </a:moveTo>
                  <a:lnTo>
                    <a:pt x="969263" y="868680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6868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5175503" y="3895344"/>
              <a:ext cx="966469" cy="990600"/>
            </a:xfrm>
            <a:custGeom>
              <a:avLst/>
              <a:gdLst/>
              <a:ahLst/>
              <a:cxnLst/>
              <a:rect l="l" t="t" r="r" b="b"/>
              <a:pathLst>
                <a:path w="966470" h="990600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966215" y="990600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5175503" y="3895344"/>
              <a:ext cx="966469" cy="990600"/>
            </a:xfrm>
            <a:custGeom>
              <a:avLst/>
              <a:gdLst/>
              <a:ahLst/>
              <a:cxnLst/>
              <a:rect l="l" t="t" r="r" b="b"/>
              <a:pathLst>
                <a:path w="966470" h="990600" extrusionOk="0">
                  <a:moveTo>
                    <a:pt x="0" y="990600"/>
                  </a:moveTo>
                  <a:lnTo>
                    <a:pt x="966215" y="990600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76" name="Google Shape;176;p1"/>
          <p:cNvSpPr txBox="1"/>
          <p:nvPr/>
        </p:nvSpPr>
        <p:spPr>
          <a:xfrm>
            <a:off x="5272785" y="4191076"/>
            <a:ext cx="772795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L: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15:00-16:30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1"/>
          <p:cNvSpPr/>
          <p:nvPr/>
        </p:nvSpPr>
        <p:spPr>
          <a:xfrm>
            <a:off x="5175503" y="4907280"/>
            <a:ext cx="1024255" cy="862965"/>
          </a:xfrm>
          <a:custGeom>
            <a:avLst/>
            <a:gdLst/>
            <a:ahLst/>
            <a:cxnLst/>
            <a:rect l="l" t="t" r="r" b="b"/>
            <a:pathLst>
              <a:path w="1024254" h="862964" extrusionOk="0">
                <a:moveTo>
                  <a:pt x="1024127" y="0"/>
                </a:moveTo>
                <a:lnTo>
                  <a:pt x="0" y="0"/>
                </a:lnTo>
                <a:lnTo>
                  <a:pt x="0" y="862584"/>
                </a:lnTo>
                <a:lnTo>
                  <a:pt x="1024127" y="862584"/>
                </a:lnTo>
                <a:lnTo>
                  <a:pt x="1024127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78" name="Google Shape;178;p1"/>
          <p:cNvSpPr txBox="1"/>
          <p:nvPr/>
        </p:nvSpPr>
        <p:spPr>
          <a:xfrm>
            <a:off x="5309108" y="4952746"/>
            <a:ext cx="761365" cy="689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3168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L: 11:00-12:30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U: 10:00-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63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10:45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9" name="Google Shape;179;p1"/>
          <p:cNvGrpSpPr/>
          <p:nvPr/>
        </p:nvGrpSpPr>
        <p:grpSpPr>
          <a:xfrm>
            <a:off x="6132576" y="3892296"/>
            <a:ext cx="3846957" cy="1847342"/>
            <a:chOff x="6132576" y="3892296"/>
            <a:chExt cx="3846957" cy="1847342"/>
          </a:xfrm>
        </p:grpSpPr>
        <p:sp>
          <p:nvSpPr>
            <p:cNvPr id="180" name="Google Shape;180;p1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93648"/>
                  </a:lnTo>
                  <a:lnTo>
                    <a:pt x="969264" y="993648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1" name="Google Shape;181;p1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0" y="993648"/>
                  </a:moveTo>
                  <a:lnTo>
                    <a:pt x="969264" y="993648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9364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2" name="Google Shape;182;p1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16863"/>
                  </a:lnTo>
                  <a:lnTo>
                    <a:pt x="966215" y="816863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0" y="816863"/>
                  </a:moveTo>
                  <a:lnTo>
                    <a:pt x="966215" y="816863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66215"/>
                  </a:lnTo>
                  <a:lnTo>
                    <a:pt x="969264" y="966215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5" name="Google Shape;185;p1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0" y="966215"/>
                  </a:moveTo>
                  <a:lnTo>
                    <a:pt x="969264" y="966215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662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6" name="Google Shape;186;p1"/>
            <p:cNvSpPr/>
            <p:nvPr/>
          </p:nvSpPr>
          <p:spPr>
            <a:xfrm>
              <a:off x="7110984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66216" y="859536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7" name="Google Shape;187;p1"/>
            <p:cNvSpPr/>
            <p:nvPr/>
          </p:nvSpPr>
          <p:spPr>
            <a:xfrm>
              <a:off x="7110984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0" y="859536"/>
                  </a:moveTo>
                  <a:lnTo>
                    <a:pt x="966216" y="859536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8" name="Google Shape;188;p1"/>
            <p:cNvSpPr/>
            <p:nvPr/>
          </p:nvSpPr>
          <p:spPr>
            <a:xfrm>
              <a:off x="8080248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963168"/>
                  </a:lnTo>
                  <a:lnTo>
                    <a:pt x="963168" y="963168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9" name="Google Shape;189;p1"/>
            <p:cNvSpPr/>
            <p:nvPr/>
          </p:nvSpPr>
          <p:spPr>
            <a:xfrm>
              <a:off x="8080248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0" y="963168"/>
                  </a:moveTo>
                  <a:lnTo>
                    <a:pt x="963168" y="963168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96316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8107680" y="4852416"/>
              <a:ext cx="963294" cy="875030"/>
            </a:xfrm>
            <a:custGeom>
              <a:avLst/>
              <a:gdLst/>
              <a:ahLst/>
              <a:cxnLst/>
              <a:rect l="l" t="t" r="r" b="b"/>
              <a:pathLst>
                <a:path w="963295" h="875029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74776"/>
                  </a:lnTo>
                  <a:lnTo>
                    <a:pt x="963168" y="874776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1" name="Google Shape;191;p1"/>
            <p:cNvSpPr/>
            <p:nvPr/>
          </p:nvSpPr>
          <p:spPr>
            <a:xfrm>
              <a:off x="8107680" y="4852416"/>
              <a:ext cx="963294" cy="875030"/>
            </a:xfrm>
            <a:custGeom>
              <a:avLst/>
              <a:gdLst/>
              <a:ahLst/>
              <a:cxnLst/>
              <a:rect l="l" t="t" r="r" b="b"/>
              <a:pathLst>
                <a:path w="963295" h="875029" extrusionOk="0">
                  <a:moveTo>
                    <a:pt x="0" y="874776"/>
                  </a:moveTo>
                  <a:lnTo>
                    <a:pt x="963168" y="874776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7477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2" name="Google Shape;192;p1"/>
            <p:cNvSpPr/>
            <p:nvPr/>
          </p:nvSpPr>
          <p:spPr>
            <a:xfrm>
              <a:off x="9070848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908303" y="0"/>
                  </a:moveTo>
                  <a:lnTo>
                    <a:pt x="0" y="0"/>
                  </a:lnTo>
                  <a:lnTo>
                    <a:pt x="0" y="981456"/>
                  </a:lnTo>
                  <a:lnTo>
                    <a:pt x="908303" y="981456"/>
                  </a:lnTo>
                  <a:lnTo>
                    <a:pt x="9083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3" name="Google Shape;193;p1"/>
            <p:cNvSpPr/>
            <p:nvPr/>
          </p:nvSpPr>
          <p:spPr>
            <a:xfrm>
              <a:off x="9070848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0" y="981456"/>
                  </a:moveTo>
                  <a:lnTo>
                    <a:pt x="908303" y="981456"/>
                  </a:lnTo>
                  <a:lnTo>
                    <a:pt x="908303" y="0"/>
                  </a:lnTo>
                  <a:lnTo>
                    <a:pt x="0" y="0"/>
                  </a:lnTo>
                  <a:lnTo>
                    <a:pt x="0" y="9814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94" name="Google Shape;194;p1"/>
          <p:cNvSpPr txBox="1"/>
          <p:nvPr/>
        </p:nvSpPr>
        <p:spPr>
          <a:xfrm>
            <a:off x="9314180" y="4000627"/>
            <a:ext cx="424180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1250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Times New Roman"/>
                <a:ea typeface="Times New Roman"/>
                <a:cs typeface="Times New Roman"/>
                <a:sym typeface="Times New Roman"/>
              </a:rPr>
              <a:t>U: 11:00-</a:t>
            </a:r>
            <a:endParaRPr sz="11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000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Times New Roman"/>
                <a:ea typeface="Times New Roman"/>
                <a:cs typeface="Times New Roman"/>
                <a:sym typeface="Times New Roman"/>
              </a:rPr>
              <a:t>12:30</a:t>
            </a:r>
            <a:endParaRPr sz="11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95" name="Google Shape;195;p1"/>
          <p:cNvGrpSpPr/>
          <p:nvPr/>
        </p:nvGrpSpPr>
        <p:grpSpPr>
          <a:xfrm>
            <a:off x="859536" y="1816606"/>
            <a:ext cx="9122917" cy="5724525"/>
            <a:chOff x="859536" y="1816606"/>
            <a:chExt cx="9122917" cy="5724525"/>
          </a:xfrm>
        </p:grpSpPr>
        <p:sp>
          <p:nvSpPr>
            <p:cNvPr id="196" name="Google Shape;196;p1"/>
            <p:cNvSpPr/>
            <p:nvPr/>
          </p:nvSpPr>
          <p:spPr>
            <a:xfrm>
              <a:off x="9076943" y="4882896"/>
              <a:ext cx="905510" cy="859790"/>
            </a:xfrm>
            <a:custGeom>
              <a:avLst/>
              <a:gdLst/>
              <a:ahLst/>
              <a:cxnLst/>
              <a:rect l="l" t="t" r="r" b="b"/>
              <a:pathLst>
                <a:path w="905509" h="859789" extrusionOk="0">
                  <a:moveTo>
                    <a:pt x="905255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05255" y="859536"/>
                  </a:lnTo>
                  <a:lnTo>
                    <a:pt x="9052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7" name="Google Shape;197;p1"/>
            <p:cNvSpPr/>
            <p:nvPr/>
          </p:nvSpPr>
          <p:spPr>
            <a:xfrm>
              <a:off x="9076943" y="4882896"/>
              <a:ext cx="905510" cy="859790"/>
            </a:xfrm>
            <a:custGeom>
              <a:avLst/>
              <a:gdLst/>
              <a:ahLst/>
              <a:cxnLst/>
              <a:rect l="l" t="t" r="r" b="b"/>
              <a:pathLst>
                <a:path w="905509" h="859789" extrusionOk="0">
                  <a:moveTo>
                    <a:pt x="0" y="859536"/>
                  </a:moveTo>
                  <a:lnTo>
                    <a:pt x="905255" y="859536"/>
                  </a:lnTo>
                  <a:lnTo>
                    <a:pt x="905255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859536" y="1816606"/>
              <a:ext cx="204470" cy="5724525"/>
            </a:xfrm>
            <a:custGeom>
              <a:avLst/>
              <a:gdLst/>
              <a:ahLst/>
              <a:cxnLst/>
              <a:rect l="l" t="t" r="r" b="b"/>
              <a:pathLst>
                <a:path w="204469" h="5724525" extrusionOk="0">
                  <a:moveTo>
                    <a:pt x="204215" y="0"/>
                  </a:moveTo>
                  <a:lnTo>
                    <a:pt x="0" y="0"/>
                  </a:lnTo>
                  <a:lnTo>
                    <a:pt x="0" y="5724144"/>
                  </a:lnTo>
                  <a:lnTo>
                    <a:pt x="204215" y="5724144"/>
                  </a:lnTo>
                  <a:lnTo>
                    <a:pt x="204215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9" name="Google Shape;199;p1"/>
            <p:cNvSpPr/>
            <p:nvPr/>
          </p:nvSpPr>
          <p:spPr>
            <a:xfrm>
              <a:off x="1082040" y="5721096"/>
              <a:ext cx="1061085" cy="829310"/>
            </a:xfrm>
            <a:custGeom>
              <a:avLst/>
              <a:gdLst/>
              <a:ahLst/>
              <a:cxnLst/>
              <a:rect l="l" t="t" r="r" b="b"/>
              <a:pathLst>
                <a:path w="1061085" h="829309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829056"/>
                  </a:lnTo>
                  <a:lnTo>
                    <a:pt x="1060704" y="829056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0" name="Google Shape;200;p1"/>
            <p:cNvSpPr/>
            <p:nvPr/>
          </p:nvSpPr>
          <p:spPr>
            <a:xfrm>
              <a:off x="1082040" y="5721096"/>
              <a:ext cx="1061085" cy="829310"/>
            </a:xfrm>
            <a:custGeom>
              <a:avLst/>
              <a:gdLst/>
              <a:ahLst/>
              <a:cxnLst/>
              <a:rect l="l" t="t" r="r" b="b"/>
              <a:pathLst>
                <a:path w="1061085" h="829309" extrusionOk="0">
                  <a:moveTo>
                    <a:pt x="0" y="829056"/>
                  </a:moveTo>
                  <a:lnTo>
                    <a:pt x="1060704" y="829056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8290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01" name="Google Shape;201;p1"/>
          <p:cNvSpPr txBox="1"/>
          <p:nvPr/>
        </p:nvSpPr>
        <p:spPr>
          <a:xfrm>
            <a:off x="1165352" y="5822950"/>
            <a:ext cx="891540" cy="5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065" marR="5080" indent="2539" algn="ctr"/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Psikologji</a:t>
            </a: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Multikulturor</a:t>
            </a: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065" marR="5080" lvl="0" indent="253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1"/>
          <p:cNvSpPr txBox="1"/>
          <p:nvPr/>
        </p:nvSpPr>
        <p:spPr>
          <a:xfrm>
            <a:off x="1161389" y="641235"/>
            <a:ext cx="5761990" cy="489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9350" rIns="0" bIns="0" anchor="t" anchorCtr="0">
            <a:spAutoFit/>
          </a:bodyPr>
          <a:lstStyle/>
          <a:p>
            <a:pPr marL="196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PSIKOLOGJI VITI I PARË BACHELOR</a:t>
            </a:r>
            <a:endParaRPr sz="1400">
              <a:latin typeface="Tahoma"/>
              <a:ea typeface="Tahoma"/>
              <a:cs typeface="Tahoma"/>
              <a:sym typeface="Tahom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204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ORARI I LIGJËRATAVE DHE USHTRIMEVE PËR VITIN AKADEMIK </a:t>
            </a:r>
            <a:r>
              <a:rPr lang="en-US" sz="12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2025/26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3" name="Google Shape;203;p1"/>
          <p:cNvSpPr txBox="1"/>
          <p:nvPr/>
        </p:nvSpPr>
        <p:spPr>
          <a:xfrm rot="-5400000">
            <a:off x="-294069" y="4834108"/>
            <a:ext cx="1979930" cy="233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PSIKOLOGJI </a:t>
            </a:r>
            <a:r>
              <a:rPr lang="en-US" sz="13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SEMESTRI I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4" name="Google Shape;204;p1"/>
          <p:cNvSpPr/>
          <p:nvPr/>
        </p:nvSpPr>
        <p:spPr>
          <a:xfrm>
            <a:off x="2154935" y="6019800"/>
            <a:ext cx="963294" cy="570230"/>
          </a:xfrm>
          <a:custGeom>
            <a:avLst/>
            <a:gdLst/>
            <a:ahLst/>
            <a:cxnLst/>
            <a:rect l="l" t="t" r="r" b="b"/>
            <a:pathLst>
              <a:path w="963294" h="570229" extrusionOk="0">
                <a:moveTo>
                  <a:pt x="963168" y="0"/>
                </a:moveTo>
                <a:lnTo>
                  <a:pt x="0" y="0"/>
                </a:lnTo>
                <a:lnTo>
                  <a:pt x="0" y="569976"/>
                </a:lnTo>
                <a:lnTo>
                  <a:pt x="963168" y="569976"/>
                </a:lnTo>
                <a:lnTo>
                  <a:pt x="963168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05" name="Google Shape;205;p1"/>
          <p:cNvSpPr txBox="1"/>
          <p:nvPr/>
        </p:nvSpPr>
        <p:spPr>
          <a:xfrm>
            <a:off x="2252598" y="5807786"/>
            <a:ext cx="765810" cy="886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5080" lvl="0" indent="0" algn="ctr" rtl="0">
              <a:lnSpc>
                <a:spcPct val="1000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>
                <a:latin typeface="Times New Roman"/>
                <a:ea typeface="Times New Roman"/>
                <a:cs typeface="Times New Roman"/>
                <a:sym typeface="Times New Roman"/>
              </a:rPr>
              <a:t>Prof. Ass. Dr Lon Laska Ass. MSc.</a:t>
            </a:r>
            <a:endParaRPr sz="105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905" lvl="0" indent="0" algn="ctr" rtl="0">
              <a:lnSpc>
                <a:spcPct val="119523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sz="1050" dirty="0">
                <a:latin typeface="Times New Roman"/>
                <a:ea typeface="Times New Roman"/>
                <a:cs typeface="Times New Roman"/>
                <a:sym typeface="Times New Roman"/>
              </a:rPr>
              <a:t>Cand. </a:t>
            </a:r>
            <a:r>
              <a:rPr lang="en-US" sz="1050" dirty="0" err="1">
                <a:latin typeface="Times New Roman"/>
                <a:ea typeface="Times New Roman"/>
                <a:cs typeface="Times New Roman"/>
                <a:sym typeface="Times New Roman"/>
              </a:rPr>
              <a:t>Blete</a:t>
            </a:r>
            <a:endParaRPr sz="105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" lvl="0" indent="0" algn="ctr" rtl="0">
              <a:lnSpc>
                <a:spcPct val="1195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err="1">
                <a:latin typeface="Times New Roman"/>
                <a:ea typeface="Times New Roman"/>
                <a:cs typeface="Times New Roman"/>
                <a:sym typeface="Times New Roman"/>
              </a:rPr>
              <a:t>Rashiti</a:t>
            </a:r>
            <a:endParaRPr sz="105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06" name="Google Shape;206;p1"/>
          <p:cNvGrpSpPr/>
          <p:nvPr/>
        </p:nvGrpSpPr>
        <p:grpSpPr>
          <a:xfrm>
            <a:off x="3084576" y="5742432"/>
            <a:ext cx="372110" cy="798830"/>
            <a:chOff x="3084576" y="5742432"/>
            <a:chExt cx="372110" cy="798830"/>
          </a:xfrm>
        </p:grpSpPr>
        <p:sp>
          <p:nvSpPr>
            <p:cNvPr id="207" name="Google Shape;207;p1"/>
            <p:cNvSpPr/>
            <p:nvPr/>
          </p:nvSpPr>
          <p:spPr>
            <a:xfrm>
              <a:off x="3084576" y="5742432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798575"/>
                  </a:lnTo>
                  <a:lnTo>
                    <a:pt x="371855" y="798575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8" name="Google Shape;208;p1"/>
            <p:cNvSpPr/>
            <p:nvPr/>
          </p:nvSpPr>
          <p:spPr>
            <a:xfrm>
              <a:off x="3084576" y="5742432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0" y="798575"/>
                  </a:moveTo>
                  <a:lnTo>
                    <a:pt x="371855" y="798575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79857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09" name="Google Shape;209;p1"/>
          <p:cNvSpPr txBox="1"/>
          <p:nvPr/>
        </p:nvSpPr>
        <p:spPr>
          <a:xfrm>
            <a:off x="3217926" y="6045454"/>
            <a:ext cx="107314" cy="186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10" name="Google Shape;210;p1"/>
          <p:cNvGrpSpPr/>
          <p:nvPr/>
        </p:nvGrpSpPr>
        <p:grpSpPr>
          <a:xfrm>
            <a:off x="3425952" y="5766816"/>
            <a:ext cx="372110" cy="798830"/>
            <a:chOff x="3425952" y="5766816"/>
            <a:chExt cx="372110" cy="798830"/>
          </a:xfrm>
        </p:grpSpPr>
        <p:sp>
          <p:nvSpPr>
            <p:cNvPr id="211" name="Google Shape;211;p1"/>
            <p:cNvSpPr/>
            <p:nvPr/>
          </p:nvSpPr>
          <p:spPr>
            <a:xfrm>
              <a:off x="3425952" y="5766816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371855" y="798576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2" name="Google Shape;212;p1"/>
            <p:cNvSpPr/>
            <p:nvPr/>
          </p:nvSpPr>
          <p:spPr>
            <a:xfrm>
              <a:off x="3425952" y="5766816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0" y="798576"/>
                  </a:moveTo>
                  <a:lnTo>
                    <a:pt x="371855" y="798576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79857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13" name="Google Shape;213;p1"/>
          <p:cNvSpPr txBox="1"/>
          <p:nvPr/>
        </p:nvSpPr>
        <p:spPr>
          <a:xfrm>
            <a:off x="3510534" y="6081141"/>
            <a:ext cx="205740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1"/>
          <p:cNvSpPr/>
          <p:nvPr/>
        </p:nvSpPr>
        <p:spPr>
          <a:xfrm>
            <a:off x="3797808" y="6550150"/>
            <a:ext cx="375285" cy="957580"/>
          </a:xfrm>
          <a:custGeom>
            <a:avLst/>
            <a:gdLst/>
            <a:ahLst/>
            <a:cxnLst/>
            <a:rect l="l" t="t" r="r" b="b"/>
            <a:pathLst>
              <a:path w="375285" h="957579" extrusionOk="0">
                <a:moveTo>
                  <a:pt x="374903" y="0"/>
                </a:moveTo>
                <a:lnTo>
                  <a:pt x="0" y="0"/>
                </a:lnTo>
                <a:lnTo>
                  <a:pt x="0" y="957072"/>
                </a:lnTo>
                <a:lnTo>
                  <a:pt x="374903" y="957072"/>
                </a:lnTo>
                <a:lnTo>
                  <a:pt x="374903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16" name="Google Shape;216;p1"/>
          <p:cNvSpPr/>
          <p:nvPr/>
        </p:nvSpPr>
        <p:spPr>
          <a:xfrm>
            <a:off x="4187952" y="6534911"/>
            <a:ext cx="957580" cy="862965"/>
          </a:xfrm>
          <a:custGeom>
            <a:avLst/>
            <a:gdLst/>
            <a:ahLst/>
            <a:cxnLst/>
            <a:rect l="l" t="t" r="r" b="b"/>
            <a:pathLst>
              <a:path w="957579" h="862965" extrusionOk="0">
                <a:moveTo>
                  <a:pt x="957072" y="0"/>
                </a:moveTo>
                <a:lnTo>
                  <a:pt x="0" y="0"/>
                </a:lnTo>
                <a:lnTo>
                  <a:pt x="0" y="862583"/>
                </a:lnTo>
                <a:lnTo>
                  <a:pt x="957072" y="862583"/>
                </a:lnTo>
                <a:lnTo>
                  <a:pt x="957072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18" name="Google Shape;218;p1"/>
          <p:cNvSpPr/>
          <p:nvPr/>
        </p:nvSpPr>
        <p:spPr>
          <a:xfrm>
            <a:off x="5178552" y="6480048"/>
            <a:ext cx="4840605" cy="920750"/>
          </a:xfrm>
          <a:custGeom>
            <a:avLst/>
            <a:gdLst/>
            <a:ahLst/>
            <a:cxnLst/>
            <a:rect l="l" t="t" r="r" b="b"/>
            <a:pathLst>
              <a:path w="4840605" h="920750" extrusionOk="0">
                <a:moveTo>
                  <a:pt x="1021067" y="54864"/>
                </a:moveTo>
                <a:lnTo>
                  <a:pt x="0" y="54864"/>
                </a:lnTo>
                <a:lnTo>
                  <a:pt x="0" y="920496"/>
                </a:lnTo>
                <a:lnTo>
                  <a:pt x="1021067" y="920496"/>
                </a:lnTo>
                <a:lnTo>
                  <a:pt x="1021067" y="54864"/>
                </a:lnTo>
                <a:close/>
              </a:path>
              <a:path w="4840605" h="920750" extrusionOk="0">
                <a:moveTo>
                  <a:pt x="4840224" y="0"/>
                </a:moveTo>
                <a:lnTo>
                  <a:pt x="3816096" y="0"/>
                </a:lnTo>
                <a:lnTo>
                  <a:pt x="3816096" y="862584"/>
                </a:lnTo>
                <a:lnTo>
                  <a:pt x="4840224" y="862584"/>
                </a:lnTo>
                <a:lnTo>
                  <a:pt x="4840224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20" name="Google Shape;220;p1"/>
          <p:cNvGrpSpPr/>
          <p:nvPr/>
        </p:nvGrpSpPr>
        <p:grpSpPr>
          <a:xfrm>
            <a:off x="6190488" y="6492240"/>
            <a:ext cx="4151757" cy="944880"/>
            <a:chOff x="6190488" y="6492240"/>
            <a:chExt cx="4151757" cy="944880"/>
          </a:xfrm>
        </p:grpSpPr>
        <p:sp>
          <p:nvSpPr>
            <p:cNvPr id="221" name="Google Shape;221;p1"/>
            <p:cNvSpPr/>
            <p:nvPr/>
          </p:nvSpPr>
          <p:spPr>
            <a:xfrm>
              <a:off x="8065008" y="6492240"/>
              <a:ext cx="1024255" cy="862965"/>
            </a:xfrm>
            <a:custGeom>
              <a:avLst/>
              <a:gdLst/>
              <a:ahLst/>
              <a:cxnLst/>
              <a:rect l="l" t="t" r="r" b="b"/>
              <a:pathLst>
                <a:path w="1024254" h="862965" extrusionOk="0">
                  <a:moveTo>
                    <a:pt x="1024127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1024127" y="862584"/>
                  </a:lnTo>
                  <a:lnTo>
                    <a:pt x="1024127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2" name="Google Shape;222;p1"/>
            <p:cNvSpPr/>
            <p:nvPr/>
          </p:nvSpPr>
          <p:spPr>
            <a:xfrm>
              <a:off x="8065008" y="6492240"/>
              <a:ext cx="1024255" cy="862965"/>
            </a:xfrm>
            <a:custGeom>
              <a:avLst/>
              <a:gdLst/>
              <a:ahLst/>
              <a:cxnLst/>
              <a:rect l="l" t="t" r="r" b="b"/>
              <a:pathLst>
                <a:path w="1024254" h="862965" extrusionOk="0">
                  <a:moveTo>
                    <a:pt x="0" y="862584"/>
                  </a:moveTo>
                  <a:lnTo>
                    <a:pt x="1024127" y="862584"/>
                  </a:lnTo>
                  <a:lnTo>
                    <a:pt x="1024127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3" name="Google Shape;223;p1"/>
            <p:cNvSpPr/>
            <p:nvPr/>
          </p:nvSpPr>
          <p:spPr>
            <a:xfrm>
              <a:off x="6190488" y="6522720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5" extrusionOk="0">
                  <a:moveTo>
                    <a:pt x="1021080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1021080" y="862584"/>
                  </a:lnTo>
                  <a:lnTo>
                    <a:pt x="102108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4" name="Google Shape;224;p1"/>
            <p:cNvSpPr/>
            <p:nvPr/>
          </p:nvSpPr>
          <p:spPr>
            <a:xfrm>
              <a:off x="6190488" y="6522720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5" extrusionOk="0">
                  <a:moveTo>
                    <a:pt x="0" y="862584"/>
                  </a:moveTo>
                  <a:lnTo>
                    <a:pt x="1021080" y="862584"/>
                  </a:lnTo>
                  <a:lnTo>
                    <a:pt x="1021080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5" name="Google Shape;225;p1"/>
            <p:cNvSpPr/>
            <p:nvPr/>
          </p:nvSpPr>
          <p:spPr>
            <a:xfrm>
              <a:off x="7114032" y="653186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5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862583"/>
                  </a:lnTo>
                  <a:lnTo>
                    <a:pt x="1021079" y="862583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6" name="Google Shape;226;p1"/>
            <p:cNvSpPr/>
            <p:nvPr/>
          </p:nvSpPr>
          <p:spPr>
            <a:xfrm>
              <a:off x="7114032" y="653186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5" extrusionOk="0">
                  <a:moveTo>
                    <a:pt x="0" y="862583"/>
                  </a:moveTo>
                  <a:lnTo>
                    <a:pt x="1021079" y="862583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86258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7" name="Google Shape;227;p1"/>
            <p:cNvSpPr/>
            <p:nvPr/>
          </p:nvSpPr>
          <p:spPr>
            <a:xfrm>
              <a:off x="9997440" y="6598920"/>
              <a:ext cx="344805" cy="838200"/>
            </a:xfrm>
            <a:custGeom>
              <a:avLst/>
              <a:gdLst/>
              <a:ahLst/>
              <a:cxnLst/>
              <a:rect l="l" t="t" r="r" b="b"/>
              <a:pathLst>
                <a:path w="344804" h="838200" extrusionOk="0">
                  <a:moveTo>
                    <a:pt x="344424" y="0"/>
                  </a:moveTo>
                  <a:lnTo>
                    <a:pt x="0" y="0"/>
                  </a:lnTo>
                  <a:lnTo>
                    <a:pt x="0" y="838200"/>
                  </a:lnTo>
                  <a:lnTo>
                    <a:pt x="344424" y="838200"/>
                  </a:lnTo>
                  <a:lnTo>
                    <a:pt x="344424" y="0"/>
                  </a:lnTo>
                  <a:close/>
                </a:path>
              </a:pathLst>
            </a:custGeom>
            <a:solidFill>
              <a:srgbClr val="D2E29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28" name="Google Shape;228;p1"/>
          <p:cNvSpPr txBox="1"/>
          <p:nvPr/>
        </p:nvSpPr>
        <p:spPr>
          <a:xfrm>
            <a:off x="10113644" y="6896506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29" name="Google Shape;229;p1"/>
          <p:cNvGrpSpPr/>
          <p:nvPr/>
        </p:nvGrpSpPr>
        <p:grpSpPr>
          <a:xfrm>
            <a:off x="1088136" y="6507478"/>
            <a:ext cx="1061085" cy="963294"/>
            <a:chOff x="1088136" y="6507478"/>
            <a:chExt cx="1061085" cy="963294"/>
          </a:xfrm>
        </p:grpSpPr>
        <p:sp>
          <p:nvSpPr>
            <p:cNvPr id="230" name="Google Shape;230;p1"/>
            <p:cNvSpPr/>
            <p:nvPr/>
          </p:nvSpPr>
          <p:spPr>
            <a:xfrm>
              <a:off x="1088136" y="6507478"/>
              <a:ext cx="1061085" cy="963294"/>
            </a:xfrm>
            <a:custGeom>
              <a:avLst/>
              <a:gdLst/>
              <a:ahLst/>
              <a:cxnLst/>
              <a:rect l="l" t="t" r="r" b="b"/>
              <a:pathLst>
                <a:path w="1061085" h="963295" extrusionOk="0">
                  <a:moveTo>
                    <a:pt x="1060703" y="0"/>
                  </a:moveTo>
                  <a:lnTo>
                    <a:pt x="0" y="0"/>
                  </a:lnTo>
                  <a:lnTo>
                    <a:pt x="0" y="963168"/>
                  </a:lnTo>
                  <a:lnTo>
                    <a:pt x="1060703" y="963168"/>
                  </a:lnTo>
                  <a:lnTo>
                    <a:pt x="1060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1" name="Google Shape;231;p1"/>
            <p:cNvSpPr/>
            <p:nvPr/>
          </p:nvSpPr>
          <p:spPr>
            <a:xfrm>
              <a:off x="1088136" y="6507478"/>
              <a:ext cx="1061085" cy="963294"/>
            </a:xfrm>
            <a:custGeom>
              <a:avLst/>
              <a:gdLst/>
              <a:ahLst/>
              <a:cxnLst/>
              <a:rect l="l" t="t" r="r" b="b"/>
              <a:pathLst>
                <a:path w="1061085" h="963295" extrusionOk="0">
                  <a:moveTo>
                    <a:pt x="0" y="963168"/>
                  </a:moveTo>
                  <a:lnTo>
                    <a:pt x="1060703" y="963168"/>
                  </a:lnTo>
                  <a:lnTo>
                    <a:pt x="1060703" y="0"/>
                  </a:lnTo>
                  <a:lnTo>
                    <a:pt x="0" y="0"/>
                  </a:lnTo>
                  <a:lnTo>
                    <a:pt x="0" y="96316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33" name="Google Shape;233;p1"/>
          <p:cNvGrpSpPr/>
          <p:nvPr/>
        </p:nvGrpSpPr>
        <p:grpSpPr>
          <a:xfrm>
            <a:off x="1847659" y="7125399"/>
            <a:ext cx="1033780" cy="165100"/>
            <a:chOff x="2106167" y="7254240"/>
            <a:chExt cx="1033780" cy="165100"/>
          </a:xfrm>
        </p:grpSpPr>
        <p:sp>
          <p:nvSpPr>
            <p:cNvPr id="234" name="Google Shape;234;p1"/>
            <p:cNvSpPr/>
            <p:nvPr/>
          </p:nvSpPr>
          <p:spPr>
            <a:xfrm>
              <a:off x="2106167" y="7254240"/>
              <a:ext cx="1033780" cy="165100"/>
            </a:xfrm>
            <a:custGeom>
              <a:avLst/>
              <a:gdLst/>
              <a:ahLst/>
              <a:cxnLst/>
              <a:rect l="l" t="t" r="r" b="b"/>
              <a:pathLst>
                <a:path w="1033780" h="165100" extrusionOk="0">
                  <a:moveTo>
                    <a:pt x="1033271" y="0"/>
                  </a:moveTo>
                  <a:lnTo>
                    <a:pt x="0" y="0"/>
                  </a:lnTo>
                  <a:lnTo>
                    <a:pt x="0" y="164592"/>
                  </a:lnTo>
                  <a:lnTo>
                    <a:pt x="1033271" y="164592"/>
                  </a:lnTo>
                  <a:lnTo>
                    <a:pt x="103327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5" name="Google Shape;235;p1"/>
            <p:cNvSpPr/>
            <p:nvPr/>
          </p:nvSpPr>
          <p:spPr>
            <a:xfrm>
              <a:off x="2106167" y="7254240"/>
              <a:ext cx="1033780" cy="165100"/>
            </a:xfrm>
            <a:custGeom>
              <a:avLst/>
              <a:gdLst/>
              <a:ahLst/>
              <a:cxnLst/>
              <a:rect l="l" t="t" r="r" b="b"/>
              <a:pathLst>
                <a:path w="1033780" h="165100" extrusionOk="0">
                  <a:moveTo>
                    <a:pt x="0" y="164592"/>
                  </a:moveTo>
                  <a:lnTo>
                    <a:pt x="1033271" y="164592"/>
                  </a:lnTo>
                  <a:lnTo>
                    <a:pt x="1033271" y="0"/>
                  </a:lnTo>
                  <a:lnTo>
                    <a:pt x="0" y="0"/>
                  </a:lnTo>
                  <a:lnTo>
                    <a:pt x="0" y="16459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37" name="Google Shape;237;p1"/>
          <p:cNvGrpSpPr/>
          <p:nvPr/>
        </p:nvGrpSpPr>
        <p:grpSpPr>
          <a:xfrm>
            <a:off x="3118104" y="6504432"/>
            <a:ext cx="277495" cy="850900"/>
            <a:chOff x="3118104" y="6504432"/>
            <a:chExt cx="277495" cy="850900"/>
          </a:xfrm>
        </p:grpSpPr>
        <p:sp>
          <p:nvSpPr>
            <p:cNvPr id="238" name="Google Shape;238;p1"/>
            <p:cNvSpPr/>
            <p:nvPr/>
          </p:nvSpPr>
          <p:spPr>
            <a:xfrm>
              <a:off x="3118104" y="6504432"/>
              <a:ext cx="277495" cy="850900"/>
            </a:xfrm>
            <a:custGeom>
              <a:avLst/>
              <a:gdLst/>
              <a:ahLst/>
              <a:cxnLst/>
              <a:rect l="l" t="t" r="r" b="b"/>
              <a:pathLst>
                <a:path w="277495" h="850900" extrusionOk="0">
                  <a:moveTo>
                    <a:pt x="277368" y="0"/>
                  </a:moveTo>
                  <a:lnTo>
                    <a:pt x="0" y="0"/>
                  </a:lnTo>
                  <a:lnTo>
                    <a:pt x="0" y="850391"/>
                  </a:lnTo>
                  <a:lnTo>
                    <a:pt x="277368" y="850391"/>
                  </a:lnTo>
                  <a:lnTo>
                    <a:pt x="2773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9" name="Google Shape;239;p1"/>
            <p:cNvSpPr/>
            <p:nvPr/>
          </p:nvSpPr>
          <p:spPr>
            <a:xfrm>
              <a:off x="3118104" y="6504432"/>
              <a:ext cx="277495" cy="850900"/>
            </a:xfrm>
            <a:custGeom>
              <a:avLst/>
              <a:gdLst/>
              <a:ahLst/>
              <a:cxnLst/>
              <a:rect l="l" t="t" r="r" b="b"/>
              <a:pathLst>
                <a:path w="277495" h="850900" extrusionOk="0">
                  <a:moveTo>
                    <a:pt x="0" y="850391"/>
                  </a:moveTo>
                  <a:lnTo>
                    <a:pt x="277368" y="850391"/>
                  </a:lnTo>
                  <a:lnTo>
                    <a:pt x="277368" y="0"/>
                  </a:lnTo>
                  <a:lnTo>
                    <a:pt x="0" y="0"/>
                  </a:lnTo>
                  <a:lnTo>
                    <a:pt x="0" y="85039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45" name="Google Shape;245;p1"/>
          <p:cNvGrpSpPr/>
          <p:nvPr/>
        </p:nvGrpSpPr>
        <p:grpSpPr>
          <a:xfrm>
            <a:off x="4184903" y="5733288"/>
            <a:ext cx="4889118" cy="872109"/>
            <a:chOff x="4184903" y="5733288"/>
            <a:chExt cx="4889118" cy="872109"/>
          </a:xfrm>
        </p:grpSpPr>
        <p:sp>
          <p:nvSpPr>
            <p:cNvPr id="246" name="Google Shape;246;p1"/>
            <p:cNvSpPr/>
            <p:nvPr/>
          </p:nvSpPr>
          <p:spPr>
            <a:xfrm>
              <a:off x="8110727" y="5748528"/>
              <a:ext cx="963294" cy="786765"/>
            </a:xfrm>
            <a:custGeom>
              <a:avLst/>
              <a:gdLst/>
              <a:ahLst/>
              <a:cxnLst/>
              <a:rect l="l" t="t" r="r" b="b"/>
              <a:pathLst>
                <a:path w="963295" h="78676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63168" y="786384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7" name="Google Shape;247;p1"/>
            <p:cNvSpPr/>
            <p:nvPr/>
          </p:nvSpPr>
          <p:spPr>
            <a:xfrm>
              <a:off x="8110727" y="5748528"/>
              <a:ext cx="963294" cy="786765"/>
            </a:xfrm>
            <a:custGeom>
              <a:avLst/>
              <a:gdLst/>
              <a:ahLst/>
              <a:cxnLst/>
              <a:rect l="l" t="t" r="r" b="b"/>
              <a:pathLst>
                <a:path w="963295" h="786765" extrusionOk="0">
                  <a:moveTo>
                    <a:pt x="0" y="786384"/>
                  </a:moveTo>
                  <a:lnTo>
                    <a:pt x="963168" y="786384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8" name="Google Shape;248;p1"/>
            <p:cNvSpPr/>
            <p:nvPr/>
          </p:nvSpPr>
          <p:spPr>
            <a:xfrm>
              <a:off x="7205471" y="5757672"/>
              <a:ext cx="966469" cy="786765"/>
            </a:xfrm>
            <a:custGeom>
              <a:avLst/>
              <a:gdLst/>
              <a:ahLst/>
              <a:cxnLst/>
              <a:rect l="l" t="t" r="r" b="b"/>
              <a:pathLst>
                <a:path w="966470" h="786765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66216" y="786384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9" name="Google Shape;249;p1"/>
            <p:cNvSpPr/>
            <p:nvPr/>
          </p:nvSpPr>
          <p:spPr>
            <a:xfrm>
              <a:off x="7205471" y="5757672"/>
              <a:ext cx="966469" cy="786765"/>
            </a:xfrm>
            <a:custGeom>
              <a:avLst/>
              <a:gdLst/>
              <a:ahLst/>
              <a:cxnLst/>
              <a:rect l="l" t="t" r="r" b="b"/>
              <a:pathLst>
                <a:path w="966470" h="786765" extrusionOk="0">
                  <a:moveTo>
                    <a:pt x="0" y="786384"/>
                  </a:moveTo>
                  <a:lnTo>
                    <a:pt x="966216" y="786384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0" name="Google Shape;250;p1"/>
            <p:cNvSpPr/>
            <p:nvPr/>
          </p:nvSpPr>
          <p:spPr>
            <a:xfrm>
              <a:off x="6172199" y="5742432"/>
              <a:ext cx="1000125" cy="862965"/>
            </a:xfrm>
            <a:custGeom>
              <a:avLst/>
              <a:gdLst/>
              <a:ahLst/>
              <a:cxnLst/>
              <a:rect l="l" t="t" r="r" b="b"/>
              <a:pathLst>
                <a:path w="1000125" h="862965" extrusionOk="0">
                  <a:moveTo>
                    <a:pt x="999744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999744" y="862584"/>
                  </a:lnTo>
                  <a:lnTo>
                    <a:pt x="99974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1" name="Google Shape;251;p1"/>
            <p:cNvSpPr/>
            <p:nvPr/>
          </p:nvSpPr>
          <p:spPr>
            <a:xfrm>
              <a:off x="6172199" y="5742432"/>
              <a:ext cx="1000125" cy="862965"/>
            </a:xfrm>
            <a:custGeom>
              <a:avLst/>
              <a:gdLst/>
              <a:ahLst/>
              <a:cxnLst/>
              <a:rect l="l" t="t" r="r" b="b"/>
              <a:pathLst>
                <a:path w="1000125" h="862965" extrusionOk="0">
                  <a:moveTo>
                    <a:pt x="0" y="862584"/>
                  </a:moveTo>
                  <a:lnTo>
                    <a:pt x="999744" y="862584"/>
                  </a:lnTo>
                  <a:lnTo>
                    <a:pt x="999744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2" name="Google Shape;252;p1"/>
            <p:cNvSpPr/>
            <p:nvPr/>
          </p:nvSpPr>
          <p:spPr>
            <a:xfrm>
              <a:off x="5175503" y="5733288"/>
              <a:ext cx="1021080" cy="866140"/>
            </a:xfrm>
            <a:custGeom>
              <a:avLst/>
              <a:gdLst/>
              <a:ahLst/>
              <a:cxnLst/>
              <a:rect l="l" t="t" r="r" b="b"/>
              <a:pathLst>
                <a:path w="1021079" h="866140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865632"/>
                  </a:lnTo>
                  <a:lnTo>
                    <a:pt x="1021079" y="865632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3" name="Google Shape;253;p1"/>
            <p:cNvSpPr/>
            <p:nvPr/>
          </p:nvSpPr>
          <p:spPr>
            <a:xfrm>
              <a:off x="5175503" y="5733288"/>
              <a:ext cx="1021080" cy="866140"/>
            </a:xfrm>
            <a:custGeom>
              <a:avLst/>
              <a:gdLst/>
              <a:ahLst/>
              <a:cxnLst/>
              <a:rect l="l" t="t" r="r" b="b"/>
              <a:pathLst>
                <a:path w="1021079" h="866140" extrusionOk="0">
                  <a:moveTo>
                    <a:pt x="0" y="865632"/>
                  </a:moveTo>
                  <a:lnTo>
                    <a:pt x="1021079" y="865632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86563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4" name="Google Shape;254;p1"/>
            <p:cNvSpPr/>
            <p:nvPr/>
          </p:nvSpPr>
          <p:spPr>
            <a:xfrm>
              <a:off x="4184903" y="5748528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16864"/>
                  </a:lnTo>
                  <a:lnTo>
                    <a:pt x="966215" y="816864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5" name="Google Shape;255;p1"/>
            <p:cNvSpPr/>
            <p:nvPr/>
          </p:nvSpPr>
          <p:spPr>
            <a:xfrm>
              <a:off x="4184903" y="5748528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0" y="816864"/>
                  </a:moveTo>
                  <a:lnTo>
                    <a:pt x="966215" y="816864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1686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56" name="Google Shape;256;p1"/>
          <p:cNvSpPr txBox="1"/>
          <p:nvPr/>
        </p:nvSpPr>
        <p:spPr>
          <a:xfrm>
            <a:off x="4287139" y="5953709"/>
            <a:ext cx="761365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17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13:00-14:30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7" name="Google Shape;257;p1"/>
          <p:cNvGrpSpPr/>
          <p:nvPr/>
        </p:nvGrpSpPr>
        <p:grpSpPr>
          <a:xfrm>
            <a:off x="9079992" y="5730240"/>
            <a:ext cx="929640" cy="786765"/>
            <a:chOff x="9079992" y="5730240"/>
            <a:chExt cx="929640" cy="786765"/>
          </a:xfrm>
        </p:grpSpPr>
        <p:sp>
          <p:nvSpPr>
            <p:cNvPr id="258" name="Google Shape;258;p1"/>
            <p:cNvSpPr/>
            <p:nvPr/>
          </p:nvSpPr>
          <p:spPr>
            <a:xfrm>
              <a:off x="9079992" y="5730240"/>
              <a:ext cx="929640" cy="786765"/>
            </a:xfrm>
            <a:custGeom>
              <a:avLst/>
              <a:gdLst/>
              <a:ahLst/>
              <a:cxnLst/>
              <a:rect l="l" t="t" r="r" b="b"/>
              <a:pathLst>
                <a:path w="929640" h="786765" extrusionOk="0">
                  <a:moveTo>
                    <a:pt x="929640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29640" y="786384"/>
                  </a:lnTo>
                  <a:lnTo>
                    <a:pt x="92964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9" name="Google Shape;259;p1"/>
            <p:cNvSpPr/>
            <p:nvPr/>
          </p:nvSpPr>
          <p:spPr>
            <a:xfrm>
              <a:off x="9079992" y="5730240"/>
              <a:ext cx="929640" cy="786765"/>
            </a:xfrm>
            <a:custGeom>
              <a:avLst/>
              <a:gdLst/>
              <a:ahLst/>
              <a:cxnLst/>
              <a:rect l="l" t="t" r="r" b="b"/>
              <a:pathLst>
                <a:path w="929640" h="786765" extrusionOk="0">
                  <a:moveTo>
                    <a:pt x="0" y="786384"/>
                  </a:moveTo>
                  <a:lnTo>
                    <a:pt x="929640" y="786384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60" name="Google Shape;260;p1"/>
          <p:cNvSpPr txBox="1"/>
          <p:nvPr/>
        </p:nvSpPr>
        <p:spPr>
          <a:xfrm>
            <a:off x="9337293" y="5829427"/>
            <a:ext cx="417195" cy="520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1276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U: 10:00-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  <a:p>
            <a:pPr marL="3683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10:45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"/>
          <p:cNvSpPr/>
          <p:nvPr/>
        </p:nvSpPr>
        <p:spPr>
          <a:xfrm>
            <a:off x="9991343" y="5757672"/>
            <a:ext cx="341630" cy="838200"/>
          </a:xfrm>
          <a:custGeom>
            <a:avLst/>
            <a:gdLst/>
            <a:ahLst/>
            <a:cxnLst/>
            <a:rect l="l" t="t" r="r" b="b"/>
            <a:pathLst>
              <a:path w="341629" h="838200" extrusionOk="0">
                <a:moveTo>
                  <a:pt x="341375" y="0"/>
                </a:moveTo>
                <a:lnTo>
                  <a:pt x="0" y="0"/>
                </a:lnTo>
                <a:lnTo>
                  <a:pt x="0" y="838200"/>
                </a:lnTo>
                <a:lnTo>
                  <a:pt x="341375" y="838200"/>
                </a:lnTo>
                <a:lnTo>
                  <a:pt x="34137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62" name="Google Shape;262;p1"/>
          <p:cNvSpPr txBox="1"/>
          <p:nvPr/>
        </p:nvSpPr>
        <p:spPr>
          <a:xfrm>
            <a:off x="10106914" y="6052769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p1"/>
          <p:cNvSpPr/>
          <p:nvPr/>
        </p:nvSpPr>
        <p:spPr>
          <a:xfrm>
            <a:off x="3797808" y="5766816"/>
            <a:ext cx="356870" cy="771525"/>
          </a:xfrm>
          <a:custGeom>
            <a:avLst/>
            <a:gdLst/>
            <a:ahLst/>
            <a:cxnLst/>
            <a:rect l="l" t="t" r="r" b="b"/>
            <a:pathLst>
              <a:path w="356870" h="771525" extrusionOk="0">
                <a:moveTo>
                  <a:pt x="356615" y="0"/>
                </a:moveTo>
                <a:lnTo>
                  <a:pt x="0" y="0"/>
                </a:lnTo>
                <a:lnTo>
                  <a:pt x="0" y="771144"/>
                </a:lnTo>
                <a:lnTo>
                  <a:pt x="356615" y="771144"/>
                </a:lnTo>
                <a:lnTo>
                  <a:pt x="35661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64" name="Google Shape;264;p1"/>
          <p:cNvSpPr txBox="1"/>
          <p:nvPr/>
        </p:nvSpPr>
        <p:spPr>
          <a:xfrm>
            <a:off x="3878070" y="5750179"/>
            <a:ext cx="260983" cy="42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55244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>
                <a:latin typeface="Times New Roman"/>
                <a:ea typeface="Times New Roman"/>
                <a:cs typeface="Times New Roman"/>
                <a:sym typeface="Times New Roman"/>
              </a:rPr>
              <a:t>301 U: 204</a:t>
            </a:r>
            <a:endParaRPr sz="9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"/>
          <p:cNvSpPr/>
          <p:nvPr/>
        </p:nvSpPr>
        <p:spPr>
          <a:xfrm>
            <a:off x="1011936" y="1840992"/>
            <a:ext cx="1100455" cy="1292860"/>
          </a:xfrm>
          <a:custGeom>
            <a:avLst/>
            <a:gdLst/>
            <a:ahLst/>
            <a:cxnLst/>
            <a:rect l="l" t="t" r="r" b="b"/>
            <a:pathLst>
              <a:path w="1100455" h="1292860" extrusionOk="0">
                <a:moveTo>
                  <a:pt x="1100327" y="0"/>
                </a:moveTo>
                <a:lnTo>
                  <a:pt x="0" y="0"/>
                </a:lnTo>
                <a:lnTo>
                  <a:pt x="0" y="1292352"/>
                </a:lnTo>
                <a:lnTo>
                  <a:pt x="1100327" y="1292352"/>
                </a:lnTo>
                <a:lnTo>
                  <a:pt x="1100327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0" name="Google Shape;270;p2"/>
          <p:cNvSpPr txBox="1"/>
          <p:nvPr/>
        </p:nvSpPr>
        <p:spPr>
          <a:xfrm>
            <a:off x="1152245" y="2180336"/>
            <a:ext cx="817244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1581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Teorit e Personalitetit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p2"/>
          <p:cNvSpPr/>
          <p:nvPr/>
        </p:nvSpPr>
        <p:spPr>
          <a:xfrm>
            <a:off x="10000488" y="1813560"/>
            <a:ext cx="360045" cy="1277620"/>
          </a:xfrm>
          <a:custGeom>
            <a:avLst/>
            <a:gdLst/>
            <a:ahLst/>
            <a:cxnLst/>
            <a:rect l="l" t="t" r="r" b="b"/>
            <a:pathLst>
              <a:path w="360045" h="1277620" extrusionOk="0">
                <a:moveTo>
                  <a:pt x="359664" y="0"/>
                </a:moveTo>
                <a:lnTo>
                  <a:pt x="0" y="0"/>
                </a:lnTo>
                <a:lnTo>
                  <a:pt x="0" y="1277112"/>
                </a:lnTo>
                <a:lnTo>
                  <a:pt x="359664" y="1277112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2" name="Google Shape;272;p2"/>
          <p:cNvSpPr txBox="1"/>
          <p:nvPr/>
        </p:nvSpPr>
        <p:spPr>
          <a:xfrm>
            <a:off x="10125202" y="2323592"/>
            <a:ext cx="11557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6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"/>
          <p:cNvSpPr/>
          <p:nvPr/>
        </p:nvSpPr>
        <p:spPr>
          <a:xfrm>
            <a:off x="3785615" y="1819656"/>
            <a:ext cx="393700" cy="1271270"/>
          </a:xfrm>
          <a:custGeom>
            <a:avLst/>
            <a:gdLst/>
            <a:ahLst/>
            <a:cxnLst/>
            <a:rect l="l" t="t" r="r" b="b"/>
            <a:pathLst>
              <a:path w="393700" h="1271270" extrusionOk="0">
                <a:moveTo>
                  <a:pt x="393191" y="0"/>
                </a:moveTo>
                <a:lnTo>
                  <a:pt x="0" y="0"/>
                </a:lnTo>
                <a:lnTo>
                  <a:pt x="0" y="1271015"/>
                </a:lnTo>
                <a:lnTo>
                  <a:pt x="393191" y="1271015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4" name="Google Shape;274;p2"/>
          <p:cNvSpPr txBox="1"/>
          <p:nvPr/>
        </p:nvSpPr>
        <p:spPr>
          <a:xfrm>
            <a:off x="3869182" y="1987677"/>
            <a:ext cx="226695" cy="918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6830" marR="29209" lvl="0" indent="425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 20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7302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5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6413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U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1050">
                <a:latin typeface="Calibri"/>
                <a:ea typeface="Calibri"/>
                <a:cs typeface="Calibri"/>
                <a:sym typeface="Calibri"/>
              </a:rPr>
              <a:t>305</a:t>
            </a:r>
            <a:endParaRPr sz="105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"/>
          <p:cNvSpPr/>
          <p:nvPr/>
        </p:nvSpPr>
        <p:spPr>
          <a:xfrm>
            <a:off x="10000488" y="3102864"/>
            <a:ext cx="360045" cy="807720"/>
          </a:xfrm>
          <a:custGeom>
            <a:avLst/>
            <a:gdLst/>
            <a:ahLst/>
            <a:cxnLst/>
            <a:rect l="l" t="t" r="r" b="b"/>
            <a:pathLst>
              <a:path w="360045" h="807720" extrusionOk="0">
                <a:moveTo>
                  <a:pt x="359664" y="0"/>
                </a:moveTo>
                <a:lnTo>
                  <a:pt x="0" y="0"/>
                </a:lnTo>
                <a:lnTo>
                  <a:pt x="0" y="807720"/>
                </a:lnTo>
                <a:lnTo>
                  <a:pt x="359664" y="807720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6" name="Google Shape;276;p2"/>
          <p:cNvSpPr txBox="1"/>
          <p:nvPr/>
        </p:nvSpPr>
        <p:spPr>
          <a:xfrm>
            <a:off x="10125202" y="3383407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7" name="Google Shape;277;p2"/>
          <p:cNvSpPr/>
          <p:nvPr/>
        </p:nvSpPr>
        <p:spPr>
          <a:xfrm>
            <a:off x="3785615" y="3099816"/>
            <a:ext cx="393700" cy="871855"/>
          </a:xfrm>
          <a:custGeom>
            <a:avLst/>
            <a:gdLst/>
            <a:ahLst/>
            <a:cxnLst/>
            <a:rect l="l" t="t" r="r" b="b"/>
            <a:pathLst>
              <a:path w="393700" h="871854" extrusionOk="0">
                <a:moveTo>
                  <a:pt x="393191" y="0"/>
                </a:moveTo>
                <a:lnTo>
                  <a:pt x="0" y="0"/>
                </a:lnTo>
                <a:lnTo>
                  <a:pt x="0" y="871727"/>
                </a:lnTo>
                <a:lnTo>
                  <a:pt x="393191" y="871727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8" name="Google Shape;278;p2"/>
          <p:cNvSpPr txBox="1"/>
          <p:nvPr/>
        </p:nvSpPr>
        <p:spPr>
          <a:xfrm>
            <a:off x="3872229" y="3209925"/>
            <a:ext cx="217804" cy="63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5080" lvl="0" indent="190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L 304 U 305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2"/>
          <p:cNvSpPr/>
          <p:nvPr/>
        </p:nvSpPr>
        <p:spPr>
          <a:xfrm>
            <a:off x="9991343" y="3898392"/>
            <a:ext cx="360045" cy="966469"/>
          </a:xfrm>
          <a:custGeom>
            <a:avLst/>
            <a:gdLst/>
            <a:ahLst/>
            <a:cxnLst/>
            <a:rect l="l" t="t" r="r" b="b"/>
            <a:pathLst>
              <a:path w="360045" h="966470" extrusionOk="0">
                <a:moveTo>
                  <a:pt x="359664" y="0"/>
                </a:moveTo>
                <a:lnTo>
                  <a:pt x="0" y="0"/>
                </a:lnTo>
                <a:lnTo>
                  <a:pt x="0" y="966216"/>
                </a:lnTo>
                <a:lnTo>
                  <a:pt x="359664" y="966216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80" name="Google Shape;280;p2"/>
          <p:cNvSpPr txBox="1"/>
          <p:nvPr/>
        </p:nvSpPr>
        <p:spPr>
          <a:xfrm>
            <a:off x="10115168" y="4258436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1" name="Google Shape;281;p2"/>
          <p:cNvSpPr/>
          <p:nvPr/>
        </p:nvSpPr>
        <p:spPr>
          <a:xfrm>
            <a:off x="3791711" y="3941064"/>
            <a:ext cx="393700" cy="944880"/>
          </a:xfrm>
          <a:custGeom>
            <a:avLst/>
            <a:gdLst/>
            <a:ahLst/>
            <a:cxnLst/>
            <a:rect l="l" t="t" r="r" b="b"/>
            <a:pathLst>
              <a:path w="393700" h="944879" extrusionOk="0">
                <a:moveTo>
                  <a:pt x="393191" y="0"/>
                </a:moveTo>
                <a:lnTo>
                  <a:pt x="0" y="0"/>
                </a:lnTo>
                <a:lnTo>
                  <a:pt x="0" y="944880"/>
                </a:lnTo>
                <a:lnTo>
                  <a:pt x="393191" y="944880"/>
                </a:lnTo>
                <a:lnTo>
                  <a:pt x="393191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82" name="Google Shape;282;p2"/>
          <p:cNvSpPr txBox="1"/>
          <p:nvPr/>
        </p:nvSpPr>
        <p:spPr>
          <a:xfrm>
            <a:off x="3878960" y="3913123"/>
            <a:ext cx="217804" cy="83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40005" marR="29209" lvl="0" indent="-254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L 20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63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5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12065" marR="5080" lvl="0" indent="-635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U 305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"/>
          <p:cNvSpPr/>
          <p:nvPr/>
        </p:nvSpPr>
        <p:spPr>
          <a:xfrm>
            <a:off x="9951719" y="4870704"/>
            <a:ext cx="372110" cy="896619"/>
          </a:xfrm>
          <a:custGeom>
            <a:avLst/>
            <a:gdLst/>
            <a:ahLst/>
            <a:cxnLst/>
            <a:rect l="l" t="t" r="r" b="b"/>
            <a:pathLst>
              <a:path w="372109" h="896620" extrusionOk="0">
                <a:moveTo>
                  <a:pt x="371855" y="0"/>
                </a:moveTo>
                <a:lnTo>
                  <a:pt x="0" y="0"/>
                </a:lnTo>
                <a:lnTo>
                  <a:pt x="0" y="896112"/>
                </a:lnTo>
                <a:lnTo>
                  <a:pt x="371855" y="896112"/>
                </a:lnTo>
                <a:lnTo>
                  <a:pt x="37185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84" name="Google Shape;284;p2"/>
          <p:cNvSpPr txBox="1"/>
          <p:nvPr/>
        </p:nvSpPr>
        <p:spPr>
          <a:xfrm>
            <a:off x="10084689" y="5196078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85" name="Google Shape;285;p2"/>
          <p:cNvGrpSpPr/>
          <p:nvPr/>
        </p:nvGrpSpPr>
        <p:grpSpPr>
          <a:xfrm>
            <a:off x="466344" y="1176528"/>
            <a:ext cx="9893935" cy="5438012"/>
            <a:chOff x="466344" y="1176528"/>
            <a:chExt cx="9893935" cy="5438012"/>
          </a:xfrm>
        </p:grpSpPr>
        <p:sp>
          <p:nvSpPr>
            <p:cNvPr id="286" name="Google Shape;286;p2"/>
            <p:cNvSpPr/>
            <p:nvPr/>
          </p:nvSpPr>
          <p:spPr>
            <a:xfrm>
              <a:off x="3761232" y="4876800"/>
              <a:ext cx="405765" cy="866140"/>
            </a:xfrm>
            <a:custGeom>
              <a:avLst/>
              <a:gdLst/>
              <a:ahLst/>
              <a:cxnLst/>
              <a:rect l="l" t="t" r="r" b="b"/>
              <a:pathLst>
                <a:path w="405764" h="866139" extrusionOk="0">
                  <a:moveTo>
                    <a:pt x="405384" y="0"/>
                  </a:moveTo>
                  <a:lnTo>
                    <a:pt x="0" y="0"/>
                  </a:lnTo>
                  <a:lnTo>
                    <a:pt x="0" y="865632"/>
                  </a:lnTo>
                  <a:lnTo>
                    <a:pt x="405384" y="865632"/>
                  </a:lnTo>
                  <a:lnTo>
                    <a:pt x="405384" y="0"/>
                  </a:lnTo>
                  <a:close/>
                </a:path>
              </a:pathLst>
            </a:custGeom>
            <a:solidFill>
              <a:srgbClr val="D2E29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466344" y="1179575"/>
              <a:ext cx="9893935" cy="5434965"/>
            </a:xfrm>
            <a:custGeom>
              <a:avLst/>
              <a:gdLst/>
              <a:ahLst/>
              <a:cxnLst/>
              <a:rect l="l" t="t" r="r" b="b"/>
              <a:pathLst>
                <a:path w="9893935" h="5434965" extrusionOk="0">
                  <a:moveTo>
                    <a:pt x="414528" y="637044"/>
                  </a:moveTo>
                  <a:lnTo>
                    <a:pt x="0" y="637044"/>
                  </a:lnTo>
                  <a:lnTo>
                    <a:pt x="0" y="5434584"/>
                  </a:lnTo>
                  <a:lnTo>
                    <a:pt x="414528" y="5434584"/>
                  </a:lnTo>
                  <a:lnTo>
                    <a:pt x="414528" y="637044"/>
                  </a:lnTo>
                  <a:close/>
                </a:path>
                <a:path w="9893935" h="5434965" extrusionOk="0">
                  <a:moveTo>
                    <a:pt x="3712451" y="6096"/>
                  </a:moveTo>
                  <a:lnTo>
                    <a:pt x="3319272" y="6096"/>
                  </a:lnTo>
                  <a:lnTo>
                    <a:pt x="3319272" y="618744"/>
                  </a:lnTo>
                  <a:lnTo>
                    <a:pt x="3712451" y="618744"/>
                  </a:lnTo>
                  <a:lnTo>
                    <a:pt x="3712451" y="6096"/>
                  </a:lnTo>
                  <a:close/>
                </a:path>
                <a:path w="9893935" h="5434965" extrusionOk="0">
                  <a:moveTo>
                    <a:pt x="9893808" y="0"/>
                  </a:moveTo>
                  <a:lnTo>
                    <a:pt x="9534144" y="0"/>
                  </a:lnTo>
                  <a:lnTo>
                    <a:pt x="9534144" y="618744"/>
                  </a:lnTo>
                  <a:lnTo>
                    <a:pt x="9893808" y="618744"/>
                  </a:lnTo>
                  <a:lnTo>
                    <a:pt x="9893808" y="0"/>
                  </a:lnTo>
                  <a:close/>
                </a:path>
              </a:pathLst>
            </a:custGeom>
            <a:solidFill>
              <a:srgbClr val="B0CF4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288" name="Google Shape;288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065008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9" name="Google Shape;289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126479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0" name="Google Shape;290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187952" y="1176528"/>
              <a:ext cx="1920239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410711" y="1176528"/>
              <a:ext cx="353567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2" name="Google Shape;292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078992" y="1176528"/>
              <a:ext cx="2319528" cy="63703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93" name="Google Shape;293;p2"/>
          <p:cNvSpPr txBox="1"/>
          <p:nvPr/>
        </p:nvSpPr>
        <p:spPr>
          <a:xfrm rot="-5400000">
            <a:off x="3465737" y="1449987"/>
            <a:ext cx="29972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L/U/P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4" name="Google Shape;294;p2"/>
          <p:cNvSpPr txBox="1"/>
          <p:nvPr/>
        </p:nvSpPr>
        <p:spPr>
          <a:xfrm rot="-5400000">
            <a:off x="3138479" y="1446224"/>
            <a:ext cx="207010" cy="153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O/Z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5" name="Google Shape;295;p2"/>
          <p:cNvSpPr txBox="1"/>
          <p:nvPr/>
        </p:nvSpPr>
        <p:spPr>
          <a:xfrm>
            <a:off x="2204085" y="1374140"/>
            <a:ext cx="807720" cy="268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MËSIMDHËNËSI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/ASISTENTI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296" name="Google Shape;296;p2"/>
          <p:cNvGrpSpPr/>
          <p:nvPr/>
        </p:nvGrpSpPr>
        <p:grpSpPr>
          <a:xfrm>
            <a:off x="1042416" y="877824"/>
            <a:ext cx="9296398" cy="3130549"/>
            <a:chOff x="1042416" y="877824"/>
            <a:chExt cx="9296398" cy="3130549"/>
          </a:xfrm>
        </p:grpSpPr>
        <p:pic>
          <p:nvPicPr>
            <p:cNvPr id="297" name="Google Shape;297;p2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976359" y="877824"/>
              <a:ext cx="1362455" cy="2255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8" name="Google Shape;298;p2"/>
            <p:cNvSpPr/>
            <p:nvPr/>
          </p:nvSpPr>
          <p:spPr>
            <a:xfrm>
              <a:off x="1042416" y="3118104"/>
              <a:ext cx="1057910" cy="890269"/>
            </a:xfrm>
            <a:custGeom>
              <a:avLst/>
              <a:gdLst/>
              <a:ahLst/>
              <a:cxnLst/>
              <a:rect l="l" t="t" r="r" b="b"/>
              <a:pathLst>
                <a:path w="1057910" h="890270" extrusionOk="0">
                  <a:moveTo>
                    <a:pt x="1057656" y="0"/>
                  </a:moveTo>
                  <a:lnTo>
                    <a:pt x="0" y="0"/>
                  </a:lnTo>
                  <a:lnTo>
                    <a:pt x="0" y="890015"/>
                  </a:lnTo>
                  <a:lnTo>
                    <a:pt x="1057656" y="890015"/>
                  </a:lnTo>
                  <a:lnTo>
                    <a:pt x="105765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1042416" y="3118104"/>
              <a:ext cx="1057910" cy="890269"/>
            </a:xfrm>
            <a:custGeom>
              <a:avLst/>
              <a:gdLst/>
              <a:ahLst/>
              <a:cxnLst/>
              <a:rect l="l" t="t" r="r" b="b"/>
              <a:pathLst>
                <a:path w="1057910" h="890270" extrusionOk="0">
                  <a:moveTo>
                    <a:pt x="0" y="890015"/>
                  </a:moveTo>
                  <a:lnTo>
                    <a:pt x="1057656" y="890015"/>
                  </a:lnTo>
                  <a:lnTo>
                    <a:pt x="1057656" y="0"/>
                  </a:lnTo>
                  <a:lnTo>
                    <a:pt x="0" y="0"/>
                  </a:lnTo>
                  <a:lnTo>
                    <a:pt x="0" y="8900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00" name="Google Shape;300;p2"/>
          <p:cNvSpPr txBox="1"/>
          <p:nvPr/>
        </p:nvSpPr>
        <p:spPr>
          <a:xfrm>
            <a:off x="1359535" y="1427480"/>
            <a:ext cx="43307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MODULI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1" name="Google Shape;301;p2"/>
          <p:cNvSpPr txBox="1"/>
          <p:nvPr/>
        </p:nvSpPr>
        <p:spPr>
          <a:xfrm>
            <a:off x="4459351" y="1435735"/>
            <a:ext cx="39560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HËNË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2" name="Google Shape;302;p2"/>
          <p:cNvSpPr txBox="1"/>
          <p:nvPr/>
        </p:nvSpPr>
        <p:spPr>
          <a:xfrm>
            <a:off x="5367020" y="1427480"/>
            <a:ext cx="4806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MARTË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3" name="Google Shape;303;p2"/>
          <p:cNvSpPr txBox="1"/>
          <p:nvPr/>
        </p:nvSpPr>
        <p:spPr>
          <a:xfrm>
            <a:off x="6289675" y="1427480"/>
            <a:ext cx="6330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MËRKURË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4" name="Google Shape;304;p2"/>
          <p:cNvSpPr txBox="1"/>
          <p:nvPr/>
        </p:nvSpPr>
        <p:spPr>
          <a:xfrm>
            <a:off x="7321042" y="1413764"/>
            <a:ext cx="43815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ENJTE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5" name="Google Shape;305;p2"/>
          <p:cNvSpPr txBox="1"/>
          <p:nvPr/>
        </p:nvSpPr>
        <p:spPr>
          <a:xfrm>
            <a:off x="8287004" y="1435735"/>
            <a:ext cx="5422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PREMTE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6" name="Google Shape;306;p2"/>
          <p:cNvSpPr txBox="1"/>
          <p:nvPr/>
        </p:nvSpPr>
        <p:spPr>
          <a:xfrm>
            <a:off x="9230994" y="1427480"/>
            <a:ext cx="5295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SHTUNË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7" name="Google Shape;307;p2"/>
          <p:cNvSpPr txBox="1"/>
          <p:nvPr/>
        </p:nvSpPr>
        <p:spPr>
          <a:xfrm rot="-5400000">
            <a:off x="10061101" y="1448865"/>
            <a:ext cx="2159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ETS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8" name="Google Shape;308;p2"/>
          <p:cNvSpPr txBox="1"/>
          <p:nvPr/>
        </p:nvSpPr>
        <p:spPr>
          <a:xfrm>
            <a:off x="914806" y="1610690"/>
            <a:ext cx="132715" cy="1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Nr</a:t>
            </a:r>
            <a:endParaRPr sz="7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9" name="Google Shape;309;p2"/>
          <p:cNvSpPr txBox="1"/>
          <p:nvPr/>
        </p:nvSpPr>
        <p:spPr>
          <a:xfrm>
            <a:off x="3789426" y="1427480"/>
            <a:ext cx="3505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SALLA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0" name="Google Shape;310;p2"/>
          <p:cNvSpPr txBox="1"/>
          <p:nvPr/>
        </p:nvSpPr>
        <p:spPr>
          <a:xfrm>
            <a:off x="1130300" y="3354451"/>
            <a:ext cx="876935" cy="19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Times New Roman"/>
                <a:ea typeface="Times New Roman"/>
                <a:cs typeface="Times New Roman"/>
                <a:sym typeface="Times New Roman"/>
              </a:rPr>
              <a:t>Psikopatologjia</a:t>
            </a:r>
            <a:endParaRPr sz="1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11" name="Google Shape;311;p2"/>
          <p:cNvGrpSpPr/>
          <p:nvPr/>
        </p:nvGrpSpPr>
        <p:grpSpPr>
          <a:xfrm>
            <a:off x="2124455" y="1813560"/>
            <a:ext cx="969644" cy="1286510"/>
            <a:chOff x="2124455" y="1813560"/>
            <a:chExt cx="969644" cy="1286510"/>
          </a:xfrm>
        </p:grpSpPr>
        <p:sp>
          <p:nvSpPr>
            <p:cNvPr id="312" name="Google Shape;312;p2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14" name="Google Shape;314;p2"/>
          <p:cNvSpPr txBox="1"/>
          <p:nvPr/>
        </p:nvSpPr>
        <p:spPr>
          <a:xfrm>
            <a:off x="2225167" y="1836801"/>
            <a:ext cx="769620" cy="1029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065" marR="5080" lvl="0" indent="-1904" algn="ctr" rtl="0">
              <a:lnSpc>
                <a:spcPct val="99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Times New Roman"/>
                <a:ea typeface="Times New Roman"/>
                <a:cs typeface="Times New Roman"/>
                <a:sym typeface="Times New Roman"/>
              </a:rPr>
              <a:t>Prof. Ass. Dr.Nazmie Ibishi Musliu </a:t>
            </a: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Ass.PhD. Cand Rina Meha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5" name="Google Shape;315;p2"/>
          <p:cNvGrpSpPr/>
          <p:nvPr/>
        </p:nvGrpSpPr>
        <p:grpSpPr>
          <a:xfrm>
            <a:off x="2127504" y="3096768"/>
            <a:ext cx="966469" cy="911860"/>
            <a:chOff x="2127504" y="3096768"/>
            <a:chExt cx="966469" cy="911860"/>
          </a:xfrm>
        </p:grpSpPr>
        <p:sp>
          <p:nvSpPr>
            <p:cNvPr id="316" name="Google Shape;316;p2"/>
            <p:cNvSpPr/>
            <p:nvPr/>
          </p:nvSpPr>
          <p:spPr>
            <a:xfrm>
              <a:off x="2127504" y="3096768"/>
              <a:ext cx="966469" cy="911860"/>
            </a:xfrm>
            <a:custGeom>
              <a:avLst/>
              <a:gdLst/>
              <a:ahLst/>
              <a:cxnLst/>
              <a:rect l="l" t="t" r="r" b="b"/>
              <a:pathLst>
                <a:path w="966469" h="91186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911351"/>
                  </a:lnTo>
                  <a:lnTo>
                    <a:pt x="966216" y="911351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127504" y="3096768"/>
              <a:ext cx="966469" cy="911860"/>
            </a:xfrm>
            <a:custGeom>
              <a:avLst/>
              <a:gdLst/>
              <a:ahLst/>
              <a:cxnLst/>
              <a:rect l="l" t="t" r="r" b="b"/>
              <a:pathLst>
                <a:path w="966469" h="911860" extrusionOk="0">
                  <a:moveTo>
                    <a:pt x="0" y="911351"/>
                  </a:moveTo>
                  <a:lnTo>
                    <a:pt x="966216" y="911351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91135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18" name="Google Shape;318;p2"/>
          <p:cNvSpPr txBox="1"/>
          <p:nvPr/>
        </p:nvSpPr>
        <p:spPr>
          <a:xfrm>
            <a:off x="2242820" y="3062477"/>
            <a:ext cx="730885" cy="789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Prof. Ass. Dr.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8415" marR="76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Bujar Obërtinca Ass. MSc. Arbesa Sahiti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19" name="Google Shape;319;p2"/>
          <p:cNvGrpSpPr/>
          <p:nvPr/>
        </p:nvGrpSpPr>
        <p:grpSpPr>
          <a:xfrm>
            <a:off x="3084576" y="1813560"/>
            <a:ext cx="320040" cy="1289685"/>
            <a:chOff x="3084576" y="1813560"/>
            <a:chExt cx="320040" cy="1289685"/>
          </a:xfrm>
        </p:grpSpPr>
        <p:sp>
          <p:nvSpPr>
            <p:cNvPr id="320" name="Google Shape;320;p2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320039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320039" y="1289303"/>
                  </a:lnTo>
                  <a:lnTo>
                    <a:pt x="32003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0" y="1289303"/>
                  </a:moveTo>
                  <a:lnTo>
                    <a:pt x="320039" y="1289303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22" name="Google Shape;322;p2"/>
          <p:cNvSpPr txBox="1"/>
          <p:nvPr/>
        </p:nvSpPr>
        <p:spPr>
          <a:xfrm>
            <a:off x="3171825" y="2297049"/>
            <a:ext cx="14605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3" name="Google Shape;323;p2"/>
          <p:cNvGrpSpPr/>
          <p:nvPr/>
        </p:nvGrpSpPr>
        <p:grpSpPr>
          <a:xfrm>
            <a:off x="3108960" y="3099816"/>
            <a:ext cx="299085" cy="899160"/>
            <a:chOff x="3108960" y="3099816"/>
            <a:chExt cx="299085" cy="899160"/>
          </a:xfrm>
        </p:grpSpPr>
        <p:sp>
          <p:nvSpPr>
            <p:cNvPr id="324" name="Google Shape;324;p2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298703" y="0"/>
                  </a:moveTo>
                  <a:lnTo>
                    <a:pt x="0" y="0"/>
                  </a:lnTo>
                  <a:lnTo>
                    <a:pt x="0" y="899160"/>
                  </a:lnTo>
                  <a:lnTo>
                    <a:pt x="298703" y="899160"/>
                  </a:lnTo>
                  <a:lnTo>
                    <a:pt x="298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0" y="899160"/>
                  </a:moveTo>
                  <a:lnTo>
                    <a:pt x="298703" y="899160"/>
                  </a:lnTo>
                  <a:lnTo>
                    <a:pt x="298703" y="0"/>
                  </a:lnTo>
                  <a:lnTo>
                    <a:pt x="0" y="0"/>
                  </a:lnTo>
                  <a:lnTo>
                    <a:pt x="0" y="89916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26" name="Google Shape;326;p2"/>
          <p:cNvSpPr txBox="1"/>
          <p:nvPr/>
        </p:nvSpPr>
        <p:spPr>
          <a:xfrm>
            <a:off x="3186176" y="3388563"/>
            <a:ext cx="14668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7" name="Google Shape;327;p2"/>
          <p:cNvGrpSpPr/>
          <p:nvPr/>
        </p:nvGrpSpPr>
        <p:grpSpPr>
          <a:xfrm>
            <a:off x="3407664" y="1813560"/>
            <a:ext cx="368935" cy="1286510"/>
            <a:chOff x="3407664" y="1813560"/>
            <a:chExt cx="368935" cy="1286510"/>
          </a:xfrm>
        </p:grpSpPr>
        <p:sp>
          <p:nvSpPr>
            <p:cNvPr id="328" name="Google Shape;328;p2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368808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368808" y="1286255"/>
                  </a:lnTo>
                  <a:lnTo>
                    <a:pt x="36880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0" y="1286255"/>
                  </a:moveTo>
                  <a:lnTo>
                    <a:pt x="368808" y="1286255"/>
                  </a:lnTo>
                  <a:lnTo>
                    <a:pt x="368808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30" name="Google Shape;330;p2"/>
          <p:cNvSpPr txBox="1"/>
          <p:nvPr/>
        </p:nvSpPr>
        <p:spPr>
          <a:xfrm>
            <a:off x="3492753" y="2367534"/>
            <a:ext cx="200025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2+1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1" name="Google Shape;331;p2"/>
          <p:cNvGrpSpPr/>
          <p:nvPr/>
        </p:nvGrpSpPr>
        <p:grpSpPr>
          <a:xfrm>
            <a:off x="3401567" y="3096768"/>
            <a:ext cx="381000" cy="911860"/>
            <a:chOff x="3401567" y="3096768"/>
            <a:chExt cx="381000" cy="911860"/>
          </a:xfrm>
        </p:grpSpPr>
        <p:sp>
          <p:nvSpPr>
            <p:cNvPr id="332" name="Google Shape;332;p2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381000" y="0"/>
                  </a:moveTo>
                  <a:lnTo>
                    <a:pt x="0" y="0"/>
                  </a:lnTo>
                  <a:lnTo>
                    <a:pt x="0" y="911351"/>
                  </a:lnTo>
                  <a:lnTo>
                    <a:pt x="381000" y="911351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0" y="911351"/>
                  </a:moveTo>
                  <a:lnTo>
                    <a:pt x="381000" y="911351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91135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34" name="Google Shape;334;p2"/>
          <p:cNvSpPr txBox="1"/>
          <p:nvPr/>
        </p:nvSpPr>
        <p:spPr>
          <a:xfrm>
            <a:off x="3481196" y="3466033"/>
            <a:ext cx="22097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Arial"/>
                <a:ea typeface="Arial"/>
                <a:cs typeface="Arial"/>
                <a:sym typeface="Arial"/>
              </a:rPr>
              <a:t>2+2</a:t>
            </a:r>
            <a:endParaRPr sz="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5" name="Google Shape;335;p2"/>
          <p:cNvGrpSpPr/>
          <p:nvPr/>
        </p:nvGrpSpPr>
        <p:grpSpPr>
          <a:xfrm>
            <a:off x="4175759" y="1813560"/>
            <a:ext cx="1941956" cy="2103627"/>
            <a:chOff x="4175759" y="1813560"/>
            <a:chExt cx="1941956" cy="2103627"/>
          </a:xfrm>
        </p:grpSpPr>
        <p:sp>
          <p:nvSpPr>
            <p:cNvPr id="336" name="Google Shape;336;p2"/>
            <p:cNvSpPr/>
            <p:nvPr/>
          </p:nvSpPr>
          <p:spPr>
            <a:xfrm>
              <a:off x="4175759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4175759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4178807" y="3096768"/>
              <a:ext cx="969644" cy="820419"/>
            </a:xfrm>
            <a:custGeom>
              <a:avLst/>
              <a:gdLst/>
              <a:ahLst/>
              <a:cxnLst/>
              <a:rect l="l" t="t" r="r" b="b"/>
              <a:pathLst>
                <a:path w="969645" h="82042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19912"/>
                  </a:lnTo>
                  <a:lnTo>
                    <a:pt x="969263" y="819912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4178807" y="3096768"/>
              <a:ext cx="969644" cy="820419"/>
            </a:xfrm>
            <a:custGeom>
              <a:avLst/>
              <a:gdLst/>
              <a:ahLst/>
              <a:cxnLst/>
              <a:rect l="l" t="t" r="r" b="b"/>
              <a:pathLst>
                <a:path w="969645" h="820420" extrusionOk="0">
                  <a:moveTo>
                    <a:pt x="0" y="819912"/>
                  </a:moveTo>
                  <a:lnTo>
                    <a:pt x="969263" y="819912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1991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5148071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5148071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42" name="Google Shape;342;p2"/>
          <p:cNvSpPr txBox="1"/>
          <p:nvPr/>
        </p:nvSpPr>
        <p:spPr>
          <a:xfrm>
            <a:off x="5351526" y="2253234"/>
            <a:ext cx="56451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16:30-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17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18:00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43" name="Google Shape;343;p2"/>
          <p:cNvGrpSpPr/>
          <p:nvPr/>
        </p:nvGrpSpPr>
        <p:grpSpPr>
          <a:xfrm>
            <a:off x="5151120" y="1813560"/>
            <a:ext cx="3874007" cy="2112518"/>
            <a:chOff x="5151120" y="1813560"/>
            <a:chExt cx="3874007" cy="2112518"/>
          </a:xfrm>
        </p:grpSpPr>
        <p:sp>
          <p:nvSpPr>
            <p:cNvPr id="344" name="Google Shape;344;p2"/>
            <p:cNvSpPr/>
            <p:nvPr/>
          </p:nvSpPr>
          <p:spPr>
            <a:xfrm>
              <a:off x="5151120" y="3096768"/>
              <a:ext cx="969644" cy="829310"/>
            </a:xfrm>
            <a:custGeom>
              <a:avLst/>
              <a:gdLst/>
              <a:ahLst/>
              <a:cxnLst/>
              <a:rect l="l" t="t" r="r" b="b"/>
              <a:pathLst>
                <a:path w="969645" h="8293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29056"/>
                  </a:lnTo>
                  <a:lnTo>
                    <a:pt x="969263" y="829056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5151120" y="3096768"/>
              <a:ext cx="969644" cy="829310"/>
            </a:xfrm>
            <a:custGeom>
              <a:avLst/>
              <a:gdLst/>
              <a:ahLst/>
              <a:cxnLst/>
              <a:rect l="l" t="t" r="r" b="b"/>
              <a:pathLst>
                <a:path w="969645" h="829310" extrusionOk="0">
                  <a:moveTo>
                    <a:pt x="0" y="829056"/>
                  </a:moveTo>
                  <a:lnTo>
                    <a:pt x="969263" y="829056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290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07720"/>
                  </a:lnTo>
                  <a:lnTo>
                    <a:pt x="966215" y="807720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0" y="807720"/>
                  </a:moveTo>
                  <a:lnTo>
                    <a:pt x="966215" y="807720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0772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7089648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9263" y="1289303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7089648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0" y="1289303"/>
                  </a:moveTo>
                  <a:lnTo>
                    <a:pt x="969263" y="1289303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7092696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6216" y="813815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7092696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0" y="813815"/>
                  </a:moveTo>
                  <a:lnTo>
                    <a:pt x="966216" y="813815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8065008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0120" y="1289303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8065008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0" y="1289303"/>
                  </a:moveTo>
                  <a:lnTo>
                    <a:pt x="960120" y="1289303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8055864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826008"/>
                  </a:lnTo>
                  <a:lnTo>
                    <a:pt x="960120" y="826008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8055864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0" y="826008"/>
                  </a:moveTo>
                  <a:lnTo>
                    <a:pt x="960120" y="826008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82600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58" name="Google Shape;358;p2"/>
          <p:cNvSpPr txBox="1"/>
          <p:nvPr/>
        </p:nvSpPr>
        <p:spPr>
          <a:xfrm>
            <a:off x="8236711" y="3302889"/>
            <a:ext cx="598170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19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L: 14:30-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" lvl="0" indent="0" algn="ctr" rtl="0">
              <a:lnSpc>
                <a:spcPct val="119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16:00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59" name="Google Shape;359;p2"/>
          <p:cNvGrpSpPr/>
          <p:nvPr/>
        </p:nvGrpSpPr>
        <p:grpSpPr>
          <a:xfrm>
            <a:off x="9028176" y="1813560"/>
            <a:ext cx="960119" cy="1286510"/>
            <a:chOff x="9028176" y="1813560"/>
            <a:chExt cx="960119" cy="1286510"/>
          </a:xfrm>
        </p:grpSpPr>
        <p:sp>
          <p:nvSpPr>
            <p:cNvPr id="360" name="Google Shape;360;p2"/>
            <p:cNvSpPr/>
            <p:nvPr/>
          </p:nvSpPr>
          <p:spPr>
            <a:xfrm>
              <a:off x="9028176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0120" y="1286255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9028176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0" y="1286255"/>
                  </a:moveTo>
                  <a:lnTo>
                    <a:pt x="960120" y="1286255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62" name="Google Shape;362;p2"/>
          <p:cNvSpPr txBox="1"/>
          <p:nvPr/>
        </p:nvSpPr>
        <p:spPr>
          <a:xfrm>
            <a:off x="9233661" y="2253234"/>
            <a:ext cx="55372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04139" marR="5080" lvl="0" indent="-914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U:08:45- 09:30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3" name="Google Shape;363;p2"/>
          <p:cNvGrpSpPr/>
          <p:nvPr/>
        </p:nvGrpSpPr>
        <p:grpSpPr>
          <a:xfrm>
            <a:off x="9028176" y="3096768"/>
            <a:ext cx="963294" cy="814069"/>
            <a:chOff x="9028176" y="3096768"/>
            <a:chExt cx="963294" cy="814069"/>
          </a:xfrm>
        </p:grpSpPr>
        <p:sp>
          <p:nvSpPr>
            <p:cNvPr id="364" name="Google Shape;364;p2"/>
            <p:cNvSpPr/>
            <p:nvPr/>
          </p:nvSpPr>
          <p:spPr>
            <a:xfrm>
              <a:off x="9028176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3168" y="813815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9028176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0" y="813815"/>
                  </a:moveTo>
                  <a:lnTo>
                    <a:pt x="963168" y="813815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66" name="Google Shape;366;p2"/>
          <p:cNvSpPr txBox="1"/>
          <p:nvPr/>
        </p:nvSpPr>
        <p:spPr>
          <a:xfrm>
            <a:off x="9202673" y="3304794"/>
            <a:ext cx="615950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19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 11:00-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" lvl="0" indent="0" algn="ctr" rtl="0">
              <a:lnSpc>
                <a:spcPct val="119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12:30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7" name="Google Shape;367;p2"/>
          <p:cNvSpPr txBox="1"/>
          <p:nvPr/>
        </p:nvSpPr>
        <p:spPr>
          <a:xfrm>
            <a:off x="1409953" y="4768912"/>
            <a:ext cx="269875" cy="146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Write</a:t>
            </a:r>
            <a:endParaRPr sz="9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68" name="Google Shape;368;p2"/>
          <p:cNvSpPr/>
          <p:nvPr/>
        </p:nvSpPr>
        <p:spPr>
          <a:xfrm>
            <a:off x="1075944" y="4038600"/>
            <a:ext cx="1061085" cy="923925"/>
          </a:xfrm>
          <a:custGeom>
            <a:avLst/>
            <a:gdLst/>
            <a:ahLst/>
            <a:cxnLst/>
            <a:rect l="l" t="t" r="r" b="b"/>
            <a:pathLst>
              <a:path w="1061085" h="923925" extrusionOk="0">
                <a:moveTo>
                  <a:pt x="1060704" y="0"/>
                </a:moveTo>
                <a:lnTo>
                  <a:pt x="0" y="0"/>
                </a:lnTo>
                <a:lnTo>
                  <a:pt x="0" y="923544"/>
                </a:lnTo>
                <a:lnTo>
                  <a:pt x="1060704" y="923544"/>
                </a:lnTo>
                <a:lnTo>
                  <a:pt x="1060704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69" name="Google Shape;369;p2"/>
          <p:cNvSpPr txBox="1"/>
          <p:nvPr/>
        </p:nvSpPr>
        <p:spPr>
          <a:xfrm>
            <a:off x="1290955" y="4102354"/>
            <a:ext cx="62928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317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Terapia Klienti në Qendër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70" name="Google Shape;370;p2"/>
          <p:cNvGrpSpPr/>
          <p:nvPr/>
        </p:nvGrpSpPr>
        <p:grpSpPr>
          <a:xfrm>
            <a:off x="1100327" y="4907280"/>
            <a:ext cx="1061085" cy="832485"/>
            <a:chOff x="1100327" y="4907280"/>
            <a:chExt cx="1061085" cy="832485"/>
          </a:xfrm>
        </p:grpSpPr>
        <p:sp>
          <p:nvSpPr>
            <p:cNvPr id="371" name="Google Shape;371;p2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832104"/>
                  </a:lnTo>
                  <a:lnTo>
                    <a:pt x="1060704" y="832104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0" y="832104"/>
                  </a:moveTo>
                  <a:lnTo>
                    <a:pt x="1060704" y="832104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83210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73" name="Google Shape;373;p2"/>
          <p:cNvSpPr txBox="1"/>
          <p:nvPr/>
        </p:nvSpPr>
        <p:spPr>
          <a:xfrm>
            <a:off x="1315592" y="5017389"/>
            <a:ext cx="63436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57785" marR="5080" lvl="0" indent="-457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Psikologji Edukimi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74" name="Google Shape;374;p2"/>
          <p:cNvGrpSpPr/>
          <p:nvPr/>
        </p:nvGrpSpPr>
        <p:grpSpPr>
          <a:xfrm>
            <a:off x="2179320" y="3983736"/>
            <a:ext cx="966469" cy="975360"/>
            <a:chOff x="2179320" y="3983736"/>
            <a:chExt cx="966469" cy="975360"/>
          </a:xfrm>
        </p:grpSpPr>
        <p:sp>
          <p:nvSpPr>
            <p:cNvPr id="375" name="Google Shape;375;p2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975359"/>
                  </a:lnTo>
                  <a:lnTo>
                    <a:pt x="966216" y="975359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0" y="975359"/>
                  </a:moveTo>
                  <a:lnTo>
                    <a:pt x="966216" y="975359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975359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77" name="Google Shape;377;p2"/>
          <p:cNvSpPr txBox="1"/>
          <p:nvPr/>
        </p:nvSpPr>
        <p:spPr>
          <a:xfrm>
            <a:off x="2269617" y="4041724"/>
            <a:ext cx="786130" cy="713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Prof. Ass. Dr.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5080" lvl="0" indent="127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Nezat Shemsedini Ass. PhD. Cand.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Albanë Isufi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78" name="Google Shape;378;p2"/>
          <p:cNvGrpSpPr/>
          <p:nvPr/>
        </p:nvGrpSpPr>
        <p:grpSpPr>
          <a:xfrm>
            <a:off x="2136648" y="3983736"/>
            <a:ext cx="1228471" cy="1731772"/>
            <a:chOff x="2136648" y="3983736"/>
            <a:chExt cx="1228471" cy="1731772"/>
          </a:xfrm>
        </p:grpSpPr>
        <p:sp>
          <p:nvSpPr>
            <p:cNvPr id="379" name="Google Shape;379;p2"/>
            <p:cNvSpPr/>
            <p:nvPr/>
          </p:nvSpPr>
          <p:spPr>
            <a:xfrm>
              <a:off x="2136648" y="4971288"/>
              <a:ext cx="1021080" cy="744220"/>
            </a:xfrm>
            <a:custGeom>
              <a:avLst/>
              <a:gdLst/>
              <a:ahLst/>
              <a:cxnLst/>
              <a:rect l="l" t="t" r="r" b="b"/>
              <a:pathLst>
                <a:path w="1021080" h="744220" extrusionOk="0">
                  <a:moveTo>
                    <a:pt x="1021080" y="0"/>
                  </a:moveTo>
                  <a:lnTo>
                    <a:pt x="0" y="0"/>
                  </a:lnTo>
                  <a:lnTo>
                    <a:pt x="0" y="743712"/>
                  </a:lnTo>
                  <a:lnTo>
                    <a:pt x="1021080" y="743712"/>
                  </a:lnTo>
                  <a:lnTo>
                    <a:pt x="102108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2136648" y="4971288"/>
              <a:ext cx="1021080" cy="744220"/>
            </a:xfrm>
            <a:custGeom>
              <a:avLst/>
              <a:gdLst/>
              <a:ahLst/>
              <a:cxnLst/>
              <a:rect l="l" t="t" r="r" b="b"/>
              <a:pathLst>
                <a:path w="1021080" h="744220" extrusionOk="0">
                  <a:moveTo>
                    <a:pt x="0" y="743712"/>
                  </a:moveTo>
                  <a:lnTo>
                    <a:pt x="1021080" y="743712"/>
                  </a:lnTo>
                  <a:lnTo>
                    <a:pt x="1021080" y="0"/>
                  </a:lnTo>
                  <a:lnTo>
                    <a:pt x="0" y="0"/>
                  </a:lnTo>
                  <a:lnTo>
                    <a:pt x="0" y="74371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3118104" y="3983736"/>
              <a:ext cx="247015" cy="948055"/>
            </a:xfrm>
            <a:custGeom>
              <a:avLst/>
              <a:gdLst/>
              <a:ahLst/>
              <a:cxnLst/>
              <a:rect l="l" t="t" r="r" b="b"/>
              <a:pathLst>
                <a:path w="247014" h="948054" extrusionOk="0">
                  <a:moveTo>
                    <a:pt x="246888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246888" y="947927"/>
                  </a:lnTo>
                  <a:lnTo>
                    <a:pt x="24688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3118104" y="3983736"/>
              <a:ext cx="247015" cy="948055"/>
            </a:xfrm>
            <a:custGeom>
              <a:avLst/>
              <a:gdLst/>
              <a:ahLst/>
              <a:cxnLst/>
              <a:rect l="l" t="t" r="r" b="b"/>
              <a:pathLst>
                <a:path w="247014" h="948054" extrusionOk="0">
                  <a:moveTo>
                    <a:pt x="0" y="947927"/>
                  </a:moveTo>
                  <a:lnTo>
                    <a:pt x="246888" y="947927"/>
                  </a:lnTo>
                  <a:lnTo>
                    <a:pt x="246888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83" name="Google Shape;383;p2"/>
          <p:cNvSpPr txBox="1"/>
          <p:nvPr/>
        </p:nvSpPr>
        <p:spPr>
          <a:xfrm>
            <a:off x="3172460" y="4302709"/>
            <a:ext cx="14033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84" name="Google Shape;384;p2"/>
          <p:cNvGrpSpPr/>
          <p:nvPr/>
        </p:nvGrpSpPr>
        <p:grpSpPr>
          <a:xfrm>
            <a:off x="3096767" y="4931664"/>
            <a:ext cx="299085" cy="795655"/>
            <a:chOff x="3096767" y="4931664"/>
            <a:chExt cx="299085" cy="795655"/>
          </a:xfrm>
        </p:grpSpPr>
        <p:sp>
          <p:nvSpPr>
            <p:cNvPr id="385" name="Google Shape;385;p2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298704" y="0"/>
                  </a:moveTo>
                  <a:lnTo>
                    <a:pt x="0" y="0"/>
                  </a:lnTo>
                  <a:lnTo>
                    <a:pt x="0" y="795527"/>
                  </a:lnTo>
                  <a:lnTo>
                    <a:pt x="298704" y="795527"/>
                  </a:lnTo>
                  <a:lnTo>
                    <a:pt x="298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0" y="795527"/>
                  </a:moveTo>
                  <a:lnTo>
                    <a:pt x="298704" y="795527"/>
                  </a:lnTo>
                  <a:lnTo>
                    <a:pt x="298704" y="0"/>
                  </a:lnTo>
                  <a:lnTo>
                    <a:pt x="0" y="0"/>
                  </a:lnTo>
                  <a:lnTo>
                    <a:pt x="0" y="7955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87" name="Google Shape;387;p2"/>
          <p:cNvSpPr txBox="1"/>
          <p:nvPr/>
        </p:nvSpPr>
        <p:spPr>
          <a:xfrm>
            <a:off x="3177667" y="5175885"/>
            <a:ext cx="13970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88" name="Google Shape;388;p2"/>
          <p:cNvGrpSpPr/>
          <p:nvPr/>
        </p:nvGrpSpPr>
        <p:grpSpPr>
          <a:xfrm>
            <a:off x="3389376" y="3977640"/>
            <a:ext cx="363220" cy="948055"/>
            <a:chOff x="3389376" y="3977640"/>
            <a:chExt cx="363220" cy="948055"/>
          </a:xfrm>
        </p:grpSpPr>
        <p:sp>
          <p:nvSpPr>
            <p:cNvPr id="389" name="Google Shape;389;p2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362712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362712" y="947927"/>
                  </a:lnTo>
                  <a:lnTo>
                    <a:pt x="36271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0" y="947927"/>
                  </a:moveTo>
                  <a:lnTo>
                    <a:pt x="362712" y="947927"/>
                  </a:lnTo>
                  <a:lnTo>
                    <a:pt x="362712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91" name="Google Shape;391;p2"/>
          <p:cNvSpPr txBox="1"/>
          <p:nvPr/>
        </p:nvSpPr>
        <p:spPr>
          <a:xfrm>
            <a:off x="3477895" y="4377690"/>
            <a:ext cx="1854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2+2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92" name="Google Shape;392;p2"/>
          <p:cNvGrpSpPr/>
          <p:nvPr/>
        </p:nvGrpSpPr>
        <p:grpSpPr>
          <a:xfrm>
            <a:off x="3416808" y="4956048"/>
            <a:ext cx="347980" cy="795655"/>
            <a:chOff x="3416808" y="4956048"/>
            <a:chExt cx="347980" cy="795655"/>
          </a:xfrm>
        </p:grpSpPr>
        <p:sp>
          <p:nvSpPr>
            <p:cNvPr id="393" name="Google Shape;393;p2"/>
            <p:cNvSpPr/>
            <p:nvPr/>
          </p:nvSpPr>
          <p:spPr>
            <a:xfrm>
              <a:off x="3416808" y="4956048"/>
              <a:ext cx="347980" cy="795655"/>
            </a:xfrm>
            <a:custGeom>
              <a:avLst/>
              <a:gdLst/>
              <a:ahLst/>
              <a:cxnLst/>
              <a:rect l="l" t="t" r="r" b="b"/>
              <a:pathLst>
                <a:path w="347979" h="795654" extrusionOk="0">
                  <a:moveTo>
                    <a:pt x="347472" y="0"/>
                  </a:moveTo>
                  <a:lnTo>
                    <a:pt x="0" y="0"/>
                  </a:lnTo>
                  <a:lnTo>
                    <a:pt x="0" y="795527"/>
                  </a:lnTo>
                  <a:lnTo>
                    <a:pt x="347472" y="795527"/>
                  </a:lnTo>
                  <a:lnTo>
                    <a:pt x="34747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3416808" y="4956048"/>
              <a:ext cx="347980" cy="795655"/>
            </a:xfrm>
            <a:custGeom>
              <a:avLst/>
              <a:gdLst/>
              <a:ahLst/>
              <a:cxnLst/>
              <a:rect l="l" t="t" r="r" b="b"/>
              <a:pathLst>
                <a:path w="347979" h="795654" extrusionOk="0">
                  <a:moveTo>
                    <a:pt x="0" y="795527"/>
                  </a:moveTo>
                  <a:lnTo>
                    <a:pt x="347472" y="795527"/>
                  </a:lnTo>
                  <a:lnTo>
                    <a:pt x="347472" y="0"/>
                  </a:lnTo>
                  <a:lnTo>
                    <a:pt x="0" y="0"/>
                  </a:lnTo>
                  <a:lnTo>
                    <a:pt x="0" y="7955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95" name="Google Shape;395;p2"/>
          <p:cNvSpPr txBox="1"/>
          <p:nvPr/>
        </p:nvSpPr>
        <p:spPr>
          <a:xfrm>
            <a:off x="3497960" y="5279212"/>
            <a:ext cx="18605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396" name="Google Shape;396;p2"/>
          <p:cNvGrpSpPr/>
          <p:nvPr/>
        </p:nvGrpSpPr>
        <p:grpSpPr>
          <a:xfrm>
            <a:off x="4184903" y="3895344"/>
            <a:ext cx="1957069" cy="1856232"/>
            <a:chOff x="4184903" y="3895344"/>
            <a:chExt cx="1957069" cy="1856232"/>
          </a:xfrm>
        </p:grpSpPr>
        <p:sp>
          <p:nvSpPr>
            <p:cNvPr id="397" name="Google Shape;397;p2"/>
            <p:cNvSpPr/>
            <p:nvPr/>
          </p:nvSpPr>
          <p:spPr>
            <a:xfrm>
              <a:off x="4184903" y="3919728"/>
              <a:ext cx="969644" cy="954405"/>
            </a:xfrm>
            <a:custGeom>
              <a:avLst/>
              <a:gdLst/>
              <a:ahLst/>
              <a:cxnLst/>
              <a:rect l="l" t="t" r="r" b="b"/>
              <a:pathLst>
                <a:path w="969645" h="954404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954024"/>
                  </a:lnTo>
                  <a:lnTo>
                    <a:pt x="969263" y="954024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4184903" y="3919728"/>
              <a:ext cx="969644" cy="954405"/>
            </a:xfrm>
            <a:custGeom>
              <a:avLst/>
              <a:gdLst/>
              <a:ahLst/>
              <a:cxnLst/>
              <a:rect l="l" t="t" r="r" b="b"/>
              <a:pathLst>
                <a:path w="969645" h="954404" extrusionOk="0">
                  <a:moveTo>
                    <a:pt x="0" y="954024"/>
                  </a:moveTo>
                  <a:lnTo>
                    <a:pt x="969263" y="954024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95402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4187951" y="4882896"/>
              <a:ext cx="969644" cy="868680"/>
            </a:xfrm>
            <a:custGeom>
              <a:avLst/>
              <a:gdLst/>
              <a:ahLst/>
              <a:cxnLst/>
              <a:rect l="l" t="t" r="r" b="b"/>
              <a:pathLst>
                <a:path w="969645" h="868679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68680"/>
                  </a:lnTo>
                  <a:lnTo>
                    <a:pt x="969263" y="868680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4187951" y="4882896"/>
              <a:ext cx="969644" cy="868680"/>
            </a:xfrm>
            <a:custGeom>
              <a:avLst/>
              <a:gdLst/>
              <a:ahLst/>
              <a:cxnLst/>
              <a:rect l="l" t="t" r="r" b="b"/>
              <a:pathLst>
                <a:path w="969645" h="868679" extrusionOk="0">
                  <a:moveTo>
                    <a:pt x="0" y="868680"/>
                  </a:moveTo>
                  <a:lnTo>
                    <a:pt x="969263" y="868680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6868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5175503" y="3895344"/>
              <a:ext cx="966469" cy="990600"/>
            </a:xfrm>
            <a:custGeom>
              <a:avLst/>
              <a:gdLst/>
              <a:ahLst/>
              <a:cxnLst/>
              <a:rect l="l" t="t" r="r" b="b"/>
              <a:pathLst>
                <a:path w="966470" h="990600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966215" y="990600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5175503" y="3895344"/>
              <a:ext cx="966469" cy="990600"/>
            </a:xfrm>
            <a:custGeom>
              <a:avLst/>
              <a:gdLst/>
              <a:ahLst/>
              <a:cxnLst/>
              <a:rect l="l" t="t" r="r" b="b"/>
              <a:pathLst>
                <a:path w="966470" h="990600" extrusionOk="0">
                  <a:moveTo>
                    <a:pt x="0" y="990600"/>
                  </a:moveTo>
                  <a:lnTo>
                    <a:pt x="966215" y="990600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03" name="Google Shape;403;p2"/>
          <p:cNvSpPr txBox="1"/>
          <p:nvPr/>
        </p:nvSpPr>
        <p:spPr>
          <a:xfrm>
            <a:off x="5379465" y="4191076"/>
            <a:ext cx="558800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L:15:00-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1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16:30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04" name="Google Shape;404;p2"/>
          <p:cNvGrpSpPr/>
          <p:nvPr/>
        </p:nvGrpSpPr>
        <p:grpSpPr>
          <a:xfrm>
            <a:off x="5178552" y="3898392"/>
            <a:ext cx="3892295" cy="1841246"/>
            <a:chOff x="5178552" y="3898392"/>
            <a:chExt cx="3892295" cy="1841246"/>
          </a:xfrm>
        </p:grpSpPr>
        <p:sp>
          <p:nvSpPr>
            <p:cNvPr id="405" name="Google Shape;405;p2"/>
            <p:cNvSpPr/>
            <p:nvPr/>
          </p:nvSpPr>
          <p:spPr>
            <a:xfrm>
              <a:off x="5178552" y="487070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4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1021079" y="862584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5178552" y="487070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4" extrusionOk="0">
                  <a:moveTo>
                    <a:pt x="0" y="862584"/>
                  </a:moveTo>
                  <a:lnTo>
                    <a:pt x="1021079" y="862584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93648"/>
                  </a:lnTo>
                  <a:lnTo>
                    <a:pt x="969264" y="993648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0" y="993648"/>
                  </a:moveTo>
                  <a:lnTo>
                    <a:pt x="969264" y="993648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9364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16863"/>
                  </a:lnTo>
                  <a:lnTo>
                    <a:pt x="966215" y="816863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0" y="816863"/>
                  </a:moveTo>
                  <a:lnTo>
                    <a:pt x="966215" y="816863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66215"/>
                  </a:lnTo>
                  <a:lnTo>
                    <a:pt x="969264" y="966215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0" y="966215"/>
                  </a:moveTo>
                  <a:lnTo>
                    <a:pt x="969264" y="966215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662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7110984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66216" y="859536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7110984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0" y="859536"/>
                  </a:moveTo>
                  <a:lnTo>
                    <a:pt x="966216" y="859536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8080248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963168"/>
                  </a:lnTo>
                  <a:lnTo>
                    <a:pt x="963168" y="963168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8080248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0" y="963168"/>
                  </a:moveTo>
                  <a:lnTo>
                    <a:pt x="963168" y="963168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96316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8110728" y="4855464"/>
              <a:ext cx="960119" cy="875030"/>
            </a:xfrm>
            <a:custGeom>
              <a:avLst/>
              <a:gdLst/>
              <a:ahLst/>
              <a:cxnLst/>
              <a:rect l="l" t="t" r="r" b="b"/>
              <a:pathLst>
                <a:path w="960120" h="875029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874776"/>
                  </a:lnTo>
                  <a:lnTo>
                    <a:pt x="960120" y="874776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8110728" y="4855464"/>
              <a:ext cx="960119" cy="875030"/>
            </a:xfrm>
            <a:custGeom>
              <a:avLst/>
              <a:gdLst/>
              <a:ahLst/>
              <a:cxnLst/>
              <a:rect l="l" t="t" r="r" b="b"/>
              <a:pathLst>
                <a:path w="960120" h="875029" extrusionOk="0">
                  <a:moveTo>
                    <a:pt x="0" y="874776"/>
                  </a:moveTo>
                  <a:lnTo>
                    <a:pt x="960120" y="874776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87477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19" name="Google Shape;419;p2"/>
          <p:cNvSpPr txBox="1"/>
          <p:nvPr/>
        </p:nvSpPr>
        <p:spPr>
          <a:xfrm>
            <a:off x="8312911" y="5090922"/>
            <a:ext cx="55689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13:00-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254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14:30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0" name="Google Shape;420;p2"/>
          <p:cNvGrpSpPr/>
          <p:nvPr/>
        </p:nvGrpSpPr>
        <p:grpSpPr>
          <a:xfrm>
            <a:off x="9070847" y="3892296"/>
            <a:ext cx="908685" cy="981710"/>
            <a:chOff x="9070847" y="3892296"/>
            <a:chExt cx="908685" cy="981710"/>
          </a:xfrm>
        </p:grpSpPr>
        <p:sp>
          <p:nvSpPr>
            <p:cNvPr id="421" name="Google Shape;421;p2"/>
            <p:cNvSpPr/>
            <p:nvPr/>
          </p:nvSpPr>
          <p:spPr>
            <a:xfrm>
              <a:off x="9070847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908303" y="0"/>
                  </a:moveTo>
                  <a:lnTo>
                    <a:pt x="0" y="0"/>
                  </a:lnTo>
                  <a:lnTo>
                    <a:pt x="0" y="981456"/>
                  </a:lnTo>
                  <a:lnTo>
                    <a:pt x="908303" y="981456"/>
                  </a:lnTo>
                  <a:lnTo>
                    <a:pt x="9083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22" name="Google Shape;422;p2"/>
            <p:cNvSpPr/>
            <p:nvPr/>
          </p:nvSpPr>
          <p:spPr>
            <a:xfrm>
              <a:off x="9070847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0" y="981456"/>
                  </a:moveTo>
                  <a:lnTo>
                    <a:pt x="908303" y="981456"/>
                  </a:lnTo>
                  <a:lnTo>
                    <a:pt x="908303" y="0"/>
                  </a:lnTo>
                  <a:lnTo>
                    <a:pt x="0" y="0"/>
                  </a:lnTo>
                  <a:lnTo>
                    <a:pt x="0" y="9814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23" name="Google Shape;423;p2"/>
          <p:cNvSpPr txBox="1"/>
          <p:nvPr/>
        </p:nvSpPr>
        <p:spPr>
          <a:xfrm>
            <a:off x="9219692" y="4183507"/>
            <a:ext cx="61595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 09:30-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11:00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24" name="Google Shape;424;p2"/>
          <p:cNvGrpSpPr/>
          <p:nvPr/>
        </p:nvGrpSpPr>
        <p:grpSpPr>
          <a:xfrm>
            <a:off x="9037319" y="4892040"/>
            <a:ext cx="908685" cy="887094"/>
            <a:chOff x="9037319" y="4892040"/>
            <a:chExt cx="908685" cy="887094"/>
          </a:xfrm>
        </p:grpSpPr>
        <p:sp>
          <p:nvSpPr>
            <p:cNvPr id="425" name="Google Shape;425;p2"/>
            <p:cNvSpPr/>
            <p:nvPr/>
          </p:nvSpPr>
          <p:spPr>
            <a:xfrm>
              <a:off x="9037319" y="4892040"/>
              <a:ext cx="908685" cy="887094"/>
            </a:xfrm>
            <a:custGeom>
              <a:avLst/>
              <a:gdLst/>
              <a:ahLst/>
              <a:cxnLst/>
              <a:rect l="l" t="t" r="r" b="b"/>
              <a:pathLst>
                <a:path w="908684" h="887095" extrusionOk="0">
                  <a:moveTo>
                    <a:pt x="908303" y="0"/>
                  </a:moveTo>
                  <a:lnTo>
                    <a:pt x="0" y="0"/>
                  </a:lnTo>
                  <a:lnTo>
                    <a:pt x="0" y="886968"/>
                  </a:lnTo>
                  <a:lnTo>
                    <a:pt x="908303" y="886968"/>
                  </a:lnTo>
                  <a:lnTo>
                    <a:pt x="9083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9037319" y="4892040"/>
              <a:ext cx="908685" cy="887094"/>
            </a:xfrm>
            <a:custGeom>
              <a:avLst/>
              <a:gdLst/>
              <a:ahLst/>
              <a:cxnLst/>
              <a:rect l="l" t="t" r="r" b="b"/>
              <a:pathLst>
                <a:path w="908684" h="887095" extrusionOk="0">
                  <a:moveTo>
                    <a:pt x="0" y="886968"/>
                  </a:moveTo>
                  <a:lnTo>
                    <a:pt x="908303" y="886968"/>
                  </a:lnTo>
                  <a:lnTo>
                    <a:pt x="908303" y="0"/>
                  </a:lnTo>
                  <a:lnTo>
                    <a:pt x="0" y="0"/>
                  </a:lnTo>
                  <a:lnTo>
                    <a:pt x="0" y="88696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27" name="Google Shape;427;p2"/>
          <p:cNvSpPr txBox="1"/>
          <p:nvPr/>
        </p:nvSpPr>
        <p:spPr>
          <a:xfrm>
            <a:off x="9184640" y="5134432"/>
            <a:ext cx="615950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 13:30-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14:15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28" name="Google Shape;428;p2"/>
          <p:cNvGrpSpPr/>
          <p:nvPr/>
        </p:nvGrpSpPr>
        <p:grpSpPr>
          <a:xfrm>
            <a:off x="859536" y="1816608"/>
            <a:ext cx="1283589" cy="4779645"/>
            <a:chOff x="859536" y="1816608"/>
            <a:chExt cx="1283589" cy="4779645"/>
          </a:xfrm>
        </p:grpSpPr>
        <p:sp>
          <p:nvSpPr>
            <p:cNvPr id="429" name="Google Shape;429;p2"/>
            <p:cNvSpPr/>
            <p:nvPr/>
          </p:nvSpPr>
          <p:spPr>
            <a:xfrm>
              <a:off x="859536" y="1816608"/>
              <a:ext cx="170815" cy="4779645"/>
            </a:xfrm>
            <a:custGeom>
              <a:avLst/>
              <a:gdLst/>
              <a:ahLst/>
              <a:cxnLst/>
              <a:rect l="l" t="t" r="r" b="b"/>
              <a:pathLst>
                <a:path w="170815" h="4779645" extrusionOk="0">
                  <a:moveTo>
                    <a:pt x="170687" y="0"/>
                  </a:moveTo>
                  <a:lnTo>
                    <a:pt x="0" y="0"/>
                  </a:lnTo>
                  <a:lnTo>
                    <a:pt x="0" y="4779263"/>
                  </a:lnTo>
                  <a:lnTo>
                    <a:pt x="170687" y="4779263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1082040" y="5721096"/>
              <a:ext cx="1061085" cy="829310"/>
            </a:xfrm>
            <a:custGeom>
              <a:avLst/>
              <a:gdLst/>
              <a:ahLst/>
              <a:cxnLst/>
              <a:rect l="l" t="t" r="r" b="b"/>
              <a:pathLst>
                <a:path w="1061085" h="829309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829056"/>
                  </a:lnTo>
                  <a:lnTo>
                    <a:pt x="1060704" y="829056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1082040" y="5721096"/>
              <a:ext cx="1061085" cy="829310"/>
            </a:xfrm>
            <a:custGeom>
              <a:avLst/>
              <a:gdLst/>
              <a:ahLst/>
              <a:cxnLst/>
              <a:rect l="l" t="t" r="r" b="b"/>
              <a:pathLst>
                <a:path w="1061085" h="829309" extrusionOk="0">
                  <a:moveTo>
                    <a:pt x="0" y="829056"/>
                  </a:moveTo>
                  <a:lnTo>
                    <a:pt x="1060704" y="829056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8290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32" name="Google Shape;432;p2"/>
          <p:cNvSpPr txBox="1"/>
          <p:nvPr/>
        </p:nvSpPr>
        <p:spPr>
          <a:xfrm>
            <a:off x="1229360" y="5838190"/>
            <a:ext cx="76644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Psikologji Diferenciale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3" name="Google Shape;433;p2"/>
          <p:cNvSpPr txBox="1"/>
          <p:nvPr/>
        </p:nvSpPr>
        <p:spPr>
          <a:xfrm>
            <a:off x="1161389" y="653538"/>
            <a:ext cx="5761990" cy="47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6650" rIns="0" bIns="0" anchor="t" anchorCtr="0">
            <a:spAutoFit/>
          </a:bodyPr>
          <a:lstStyle/>
          <a:p>
            <a:pPr marL="196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PSIKOLOGJI VITI I DYT</a:t>
            </a:r>
            <a:r>
              <a:rPr lang="en-US" sz="14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Ë </a:t>
            </a:r>
            <a:r>
              <a:rPr lang="en-US" sz="15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BACHELOR</a:t>
            </a:r>
            <a:endParaRPr sz="1500">
              <a:latin typeface="Tahoma"/>
              <a:ea typeface="Tahoma"/>
              <a:cs typeface="Tahoma"/>
              <a:sym typeface="Tahom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ORARI I LIGJËRATAVE DHE USHTRIMEVE PËR VITIN AKADEMIK </a:t>
            </a:r>
            <a:r>
              <a:rPr lang="en-US" sz="12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2025/26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34" name="Google Shape;434;p2"/>
          <p:cNvSpPr txBox="1"/>
          <p:nvPr/>
        </p:nvSpPr>
        <p:spPr>
          <a:xfrm rot="-5400000">
            <a:off x="-419823" y="4361429"/>
            <a:ext cx="2156460" cy="233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PSIKOLOGJI </a:t>
            </a:r>
            <a:r>
              <a:rPr lang="en-US" sz="13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: SEMESTRI III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435" name="Google Shape;435;p2"/>
          <p:cNvGrpSpPr/>
          <p:nvPr/>
        </p:nvGrpSpPr>
        <p:grpSpPr>
          <a:xfrm>
            <a:off x="2154935" y="5745480"/>
            <a:ext cx="963294" cy="844550"/>
            <a:chOff x="2154935" y="5745480"/>
            <a:chExt cx="963294" cy="844550"/>
          </a:xfrm>
        </p:grpSpPr>
        <p:sp>
          <p:nvSpPr>
            <p:cNvPr id="436" name="Google Shape;436;p2"/>
            <p:cNvSpPr/>
            <p:nvPr/>
          </p:nvSpPr>
          <p:spPr>
            <a:xfrm>
              <a:off x="2154935" y="5745480"/>
              <a:ext cx="963294" cy="844550"/>
            </a:xfrm>
            <a:custGeom>
              <a:avLst/>
              <a:gdLst/>
              <a:ahLst/>
              <a:cxnLst/>
              <a:rect l="l" t="t" r="r" b="b"/>
              <a:pathLst>
                <a:path w="963294" h="844550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44296"/>
                  </a:lnTo>
                  <a:lnTo>
                    <a:pt x="963168" y="844296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2154935" y="5745480"/>
              <a:ext cx="963294" cy="844550"/>
            </a:xfrm>
            <a:custGeom>
              <a:avLst/>
              <a:gdLst/>
              <a:ahLst/>
              <a:cxnLst/>
              <a:rect l="l" t="t" r="r" b="b"/>
              <a:pathLst>
                <a:path w="963294" h="844550" extrusionOk="0">
                  <a:moveTo>
                    <a:pt x="0" y="844296"/>
                  </a:moveTo>
                  <a:lnTo>
                    <a:pt x="963168" y="844296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4429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38" name="Google Shape;438;p2"/>
          <p:cNvSpPr txBox="1"/>
          <p:nvPr/>
        </p:nvSpPr>
        <p:spPr>
          <a:xfrm>
            <a:off x="2307463" y="4915661"/>
            <a:ext cx="666750" cy="1674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825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Prof. Ass. Dr.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2395" marR="99060" lvl="0" indent="190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Lon Laska Ass. BSc.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Ermelinda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635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Misini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635" lvl="0" indent="0" algn="ctr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Prof. Ass. Dr.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5244" marR="55880" lvl="0" indent="126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Agron Hoxha MSc. Cand.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" marR="889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Ermelinde Miisini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39" name="Google Shape;439;p2"/>
          <p:cNvGrpSpPr/>
          <p:nvPr/>
        </p:nvGrpSpPr>
        <p:grpSpPr>
          <a:xfrm>
            <a:off x="3084576" y="5742432"/>
            <a:ext cx="372110" cy="798830"/>
            <a:chOff x="3084576" y="5742432"/>
            <a:chExt cx="372110" cy="798830"/>
          </a:xfrm>
        </p:grpSpPr>
        <p:sp>
          <p:nvSpPr>
            <p:cNvPr id="440" name="Google Shape;440;p2"/>
            <p:cNvSpPr/>
            <p:nvPr/>
          </p:nvSpPr>
          <p:spPr>
            <a:xfrm>
              <a:off x="3084576" y="5742432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798575"/>
                  </a:lnTo>
                  <a:lnTo>
                    <a:pt x="371855" y="798575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3084576" y="5742432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0" y="798575"/>
                  </a:moveTo>
                  <a:lnTo>
                    <a:pt x="371855" y="798575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79857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42" name="Google Shape;442;p2"/>
          <p:cNvSpPr txBox="1"/>
          <p:nvPr/>
        </p:nvSpPr>
        <p:spPr>
          <a:xfrm>
            <a:off x="3217926" y="6045454"/>
            <a:ext cx="107314" cy="186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43" name="Google Shape;443;p2"/>
          <p:cNvGrpSpPr/>
          <p:nvPr/>
        </p:nvGrpSpPr>
        <p:grpSpPr>
          <a:xfrm>
            <a:off x="3425952" y="5766816"/>
            <a:ext cx="372110" cy="798830"/>
            <a:chOff x="3425952" y="5766816"/>
            <a:chExt cx="372110" cy="798830"/>
          </a:xfrm>
        </p:grpSpPr>
        <p:sp>
          <p:nvSpPr>
            <p:cNvPr id="444" name="Google Shape;444;p2"/>
            <p:cNvSpPr/>
            <p:nvPr/>
          </p:nvSpPr>
          <p:spPr>
            <a:xfrm>
              <a:off x="3425952" y="5766816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371855" y="798576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3425952" y="5766816"/>
              <a:ext cx="372110" cy="798830"/>
            </a:xfrm>
            <a:custGeom>
              <a:avLst/>
              <a:gdLst/>
              <a:ahLst/>
              <a:cxnLst/>
              <a:rect l="l" t="t" r="r" b="b"/>
              <a:pathLst>
                <a:path w="372110" h="798829" extrusionOk="0">
                  <a:moveTo>
                    <a:pt x="0" y="798576"/>
                  </a:moveTo>
                  <a:lnTo>
                    <a:pt x="371855" y="798576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79857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46" name="Google Shape;446;p2"/>
          <p:cNvSpPr txBox="1"/>
          <p:nvPr/>
        </p:nvSpPr>
        <p:spPr>
          <a:xfrm>
            <a:off x="3510534" y="6081141"/>
            <a:ext cx="205740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7" name="Google Shape;447;p2"/>
          <p:cNvSpPr/>
          <p:nvPr/>
        </p:nvSpPr>
        <p:spPr>
          <a:xfrm>
            <a:off x="3797808" y="5739384"/>
            <a:ext cx="356870" cy="798830"/>
          </a:xfrm>
          <a:custGeom>
            <a:avLst/>
            <a:gdLst/>
            <a:ahLst/>
            <a:cxnLst/>
            <a:rect l="l" t="t" r="r" b="b"/>
            <a:pathLst>
              <a:path w="356870" h="798829" extrusionOk="0">
                <a:moveTo>
                  <a:pt x="356615" y="0"/>
                </a:moveTo>
                <a:lnTo>
                  <a:pt x="0" y="0"/>
                </a:lnTo>
                <a:lnTo>
                  <a:pt x="0" y="798575"/>
                </a:lnTo>
                <a:lnTo>
                  <a:pt x="356615" y="798575"/>
                </a:lnTo>
                <a:lnTo>
                  <a:pt x="35661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48" name="Google Shape;448;p2"/>
          <p:cNvSpPr txBox="1"/>
          <p:nvPr/>
        </p:nvSpPr>
        <p:spPr>
          <a:xfrm>
            <a:off x="3844797" y="4878070"/>
            <a:ext cx="236220" cy="1656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73660" marR="10160" lvl="0" indent="-552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L30 4 U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305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103504" lvl="0" indent="0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L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26669" lvl="0" indent="0" algn="ctr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20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304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67310" marR="32384" lvl="0" indent="241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U 30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marL="10033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alibri"/>
                <a:ea typeface="Calibri"/>
                <a:cs typeface="Calibri"/>
                <a:sym typeface="Calibri"/>
              </a:rPr>
              <a:t>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9" name="Google Shape;449;p2"/>
          <p:cNvGrpSpPr/>
          <p:nvPr/>
        </p:nvGrpSpPr>
        <p:grpSpPr>
          <a:xfrm>
            <a:off x="5175503" y="5721096"/>
            <a:ext cx="3898518" cy="878332"/>
            <a:chOff x="5175503" y="5721096"/>
            <a:chExt cx="3898518" cy="878332"/>
          </a:xfrm>
        </p:grpSpPr>
        <p:sp>
          <p:nvSpPr>
            <p:cNvPr id="450" name="Google Shape;450;p2"/>
            <p:cNvSpPr/>
            <p:nvPr/>
          </p:nvSpPr>
          <p:spPr>
            <a:xfrm>
              <a:off x="8110727" y="5748528"/>
              <a:ext cx="963294" cy="786765"/>
            </a:xfrm>
            <a:custGeom>
              <a:avLst/>
              <a:gdLst/>
              <a:ahLst/>
              <a:cxnLst/>
              <a:rect l="l" t="t" r="r" b="b"/>
              <a:pathLst>
                <a:path w="963295" h="78676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63168" y="786384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8110727" y="5748528"/>
              <a:ext cx="963294" cy="786765"/>
            </a:xfrm>
            <a:custGeom>
              <a:avLst/>
              <a:gdLst/>
              <a:ahLst/>
              <a:cxnLst/>
              <a:rect l="l" t="t" r="r" b="b"/>
              <a:pathLst>
                <a:path w="963295" h="786765" extrusionOk="0">
                  <a:moveTo>
                    <a:pt x="0" y="786384"/>
                  </a:moveTo>
                  <a:lnTo>
                    <a:pt x="963168" y="786384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7205471" y="5757672"/>
              <a:ext cx="966469" cy="786765"/>
            </a:xfrm>
            <a:custGeom>
              <a:avLst/>
              <a:gdLst/>
              <a:ahLst/>
              <a:cxnLst/>
              <a:rect l="l" t="t" r="r" b="b"/>
              <a:pathLst>
                <a:path w="966470" h="786765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66216" y="786384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7205471" y="5757672"/>
              <a:ext cx="966469" cy="786765"/>
            </a:xfrm>
            <a:custGeom>
              <a:avLst/>
              <a:gdLst/>
              <a:ahLst/>
              <a:cxnLst/>
              <a:rect l="l" t="t" r="r" b="b"/>
              <a:pathLst>
                <a:path w="966470" h="786765" extrusionOk="0">
                  <a:moveTo>
                    <a:pt x="0" y="786384"/>
                  </a:moveTo>
                  <a:lnTo>
                    <a:pt x="966216" y="786384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6199631" y="5721096"/>
              <a:ext cx="1000125" cy="859790"/>
            </a:xfrm>
            <a:custGeom>
              <a:avLst/>
              <a:gdLst/>
              <a:ahLst/>
              <a:cxnLst/>
              <a:rect l="l" t="t" r="r" b="b"/>
              <a:pathLst>
                <a:path w="1000125" h="859790" extrusionOk="0">
                  <a:moveTo>
                    <a:pt x="999743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99743" y="859536"/>
                  </a:lnTo>
                  <a:lnTo>
                    <a:pt x="99974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6199631" y="5721096"/>
              <a:ext cx="1000125" cy="859790"/>
            </a:xfrm>
            <a:custGeom>
              <a:avLst/>
              <a:gdLst/>
              <a:ahLst/>
              <a:cxnLst/>
              <a:rect l="l" t="t" r="r" b="b"/>
              <a:pathLst>
                <a:path w="1000125" h="859790" extrusionOk="0">
                  <a:moveTo>
                    <a:pt x="0" y="859536"/>
                  </a:moveTo>
                  <a:lnTo>
                    <a:pt x="999743" y="859536"/>
                  </a:lnTo>
                  <a:lnTo>
                    <a:pt x="999743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5175503" y="5733288"/>
              <a:ext cx="1021080" cy="866140"/>
            </a:xfrm>
            <a:custGeom>
              <a:avLst/>
              <a:gdLst/>
              <a:ahLst/>
              <a:cxnLst/>
              <a:rect l="l" t="t" r="r" b="b"/>
              <a:pathLst>
                <a:path w="1021079" h="866140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865632"/>
                  </a:lnTo>
                  <a:lnTo>
                    <a:pt x="1021079" y="865632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5175503" y="5733288"/>
              <a:ext cx="1021080" cy="866140"/>
            </a:xfrm>
            <a:custGeom>
              <a:avLst/>
              <a:gdLst/>
              <a:ahLst/>
              <a:cxnLst/>
              <a:rect l="l" t="t" r="r" b="b"/>
              <a:pathLst>
                <a:path w="1021079" h="866140" extrusionOk="0">
                  <a:moveTo>
                    <a:pt x="0" y="865632"/>
                  </a:moveTo>
                  <a:lnTo>
                    <a:pt x="1021079" y="865632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86563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58" name="Google Shape;458;p2"/>
          <p:cNvSpPr txBox="1"/>
          <p:nvPr/>
        </p:nvSpPr>
        <p:spPr>
          <a:xfrm>
            <a:off x="5376798" y="5829681"/>
            <a:ext cx="623570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0300" rIns="0" bIns="0" anchor="t" anchorCtr="0">
            <a:spAutoFit/>
          </a:bodyPr>
          <a:lstStyle/>
          <a:p>
            <a:pPr marL="137160" marR="5080" lvl="0" indent="-125095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L:13:00 – 14:30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59" name="Google Shape;459;p2"/>
          <p:cNvGrpSpPr/>
          <p:nvPr/>
        </p:nvGrpSpPr>
        <p:grpSpPr>
          <a:xfrm>
            <a:off x="4175759" y="5730240"/>
            <a:ext cx="5833872" cy="844676"/>
            <a:chOff x="4175759" y="5730240"/>
            <a:chExt cx="5833872" cy="844676"/>
          </a:xfrm>
        </p:grpSpPr>
        <p:sp>
          <p:nvSpPr>
            <p:cNvPr id="460" name="Google Shape;460;p2"/>
            <p:cNvSpPr/>
            <p:nvPr/>
          </p:nvSpPr>
          <p:spPr>
            <a:xfrm>
              <a:off x="4175759" y="5757672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16863"/>
                  </a:lnTo>
                  <a:lnTo>
                    <a:pt x="966215" y="816863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4175759" y="5757672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0" y="816863"/>
                  </a:moveTo>
                  <a:lnTo>
                    <a:pt x="966215" y="816863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9079991" y="5730240"/>
              <a:ext cx="929640" cy="786765"/>
            </a:xfrm>
            <a:custGeom>
              <a:avLst/>
              <a:gdLst/>
              <a:ahLst/>
              <a:cxnLst/>
              <a:rect l="l" t="t" r="r" b="b"/>
              <a:pathLst>
                <a:path w="929640" h="786765" extrusionOk="0">
                  <a:moveTo>
                    <a:pt x="929640" y="0"/>
                  </a:moveTo>
                  <a:lnTo>
                    <a:pt x="0" y="0"/>
                  </a:lnTo>
                  <a:lnTo>
                    <a:pt x="0" y="786384"/>
                  </a:lnTo>
                  <a:lnTo>
                    <a:pt x="929640" y="786384"/>
                  </a:lnTo>
                  <a:lnTo>
                    <a:pt x="92964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9079991" y="5730240"/>
              <a:ext cx="929640" cy="786765"/>
            </a:xfrm>
            <a:custGeom>
              <a:avLst/>
              <a:gdLst/>
              <a:ahLst/>
              <a:cxnLst/>
              <a:rect l="l" t="t" r="r" b="b"/>
              <a:pathLst>
                <a:path w="929640" h="786765" extrusionOk="0">
                  <a:moveTo>
                    <a:pt x="0" y="786384"/>
                  </a:moveTo>
                  <a:lnTo>
                    <a:pt x="929640" y="786384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7863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64" name="Google Shape;464;p2"/>
          <p:cNvSpPr txBox="1"/>
          <p:nvPr/>
        </p:nvSpPr>
        <p:spPr>
          <a:xfrm>
            <a:off x="9258045" y="5923915"/>
            <a:ext cx="576580" cy="391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U:14:30-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15:15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5" name="Google Shape;465;p2"/>
          <p:cNvSpPr/>
          <p:nvPr/>
        </p:nvSpPr>
        <p:spPr>
          <a:xfrm>
            <a:off x="9991343" y="5757672"/>
            <a:ext cx="341630" cy="838200"/>
          </a:xfrm>
          <a:custGeom>
            <a:avLst/>
            <a:gdLst/>
            <a:ahLst/>
            <a:cxnLst/>
            <a:rect l="l" t="t" r="r" b="b"/>
            <a:pathLst>
              <a:path w="341629" h="838200" extrusionOk="0">
                <a:moveTo>
                  <a:pt x="341375" y="0"/>
                </a:moveTo>
                <a:lnTo>
                  <a:pt x="0" y="0"/>
                </a:lnTo>
                <a:lnTo>
                  <a:pt x="0" y="838200"/>
                </a:lnTo>
                <a:lnTo>
                  <a:pt x="341375" y="838200"/>
                </a:lnTo>
                <a:lnTo>
                  <a:pt x="34137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66" name="Google Shape;466;p2"/>
          <p:cNvSpPr txBox="1"/>
          <p:nvPr/>
        </p:nvSpPr>
        <p:spPr>
          <a:xfrm>
            <a:off x="10106914" y="6052769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3"/>
          <p:cNvSpPr/>
          <p:nvPr/>
        </p:nvSpPr>
        <p:spPr>
          <a:xfrm>
            <a:off x="3727703" y="6397752"/>
            <a:ext cx="673735" cy="673735"/>
          </a:xfrm>
          <a:custGeom>
            <a:avLst/>
            <a:gdLst/>
            <a:ahLst/>
            <a:cxnLst/>
            <a:rect l="l" t="t" r="r" b="b"/>
            <a:pathLst>
              <a:path w="673735" h="673734" extrusionOk="0">
                <a:moveTo>
                  <a:pt x="673608" y="0"/>
                </a:moveTo>
                <a:lnTo>
                  <a:pt x="0" y="0"/>
                </a:lnTo>
                <a:lnTo>
                  <a:pt x="0" y="673608"/>
                </a:lnTo>
                <a:lnTo>
                  <a:pt x="673608" y="673608"/>
                </a:lnTo>
                <a:lnTo>
                  <a:pt x="673608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73" name="Google Shape;473;p3"/>
          <p:cNvSpPr/>
          <p:nvPr/>
        </p:nvSpPr>
        <p:spPr>
          <a:xfrm>
            <a:off x="3779520" y="4885944"/>
            <a:ext cx="582295" cy="866140"/>
          </a:xfrm>
          <a:custGeom>
            <a:avLst/>
            <a:gdLst/>
            <a:ahLst/>
            <a:cxnLst/>
            <a:rect l="l" t="t" r="r" b="b"/>
            <a:pathLst>
              <a:path w="582295" h="866139" extrusionOk="0">
                <a:moveTo>
                  <a:pt x="0" y="865632"/>
                </a:moveTo>
                <a:lnTo>
                  <a:pt x="582167" y="865632"/>
                </a:lnTo>
                <a:lnTo>
                  <a:pt x="582167" y="0"/>
                </a:lnTo>
                <a:lnTo>
                  <a:pt x="0" y="0"/>
                </a:lnTo>
                <a:lnTo>
                  <a:pt x="0" y="865632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74" name="Google Shape;474;p3"/>
          <p:cNvSpPr txBox="1"/>
          <p:nvPr/>
        </p:nvSpPr>
        <p:spPr>
          <a:xfrm>
            <a:off x="3965194" y="5211318"/>
            <a:ext cx="233045" cy="208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159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L: 304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U: 204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5" name="Google Shape;475;p3"/>
          <p:cNvGrpSpPr/>
          <p:nvPr/>
        </p:nvGrpSpPr>
        <p:grpSpPr>
          <a:xfrm>
            <a:off x="420623" y="9144"/>
            <a:ext cx="1692148" cy="3124708"/>
            <a:chOff x="420623" y="9144"/>
            <a:chExt cx="1692148" cy="3124708"/>
          </a:xfrm>
        </p:grpSpPr>
        <p:pic>
          <p:nvPicPr>
            <p:cNvPr id="476" name="Google Shape;476;p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20623" y="9144"/>
              <a:ext cx="600456" cy="18013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77" name="Google Shape;477;p3"/>
            <p:cNvSpPr/>
            <p:nvPr/>
          </p:nvSpPr>
          <p:spPr>
            <a:xfrm>
              <a:off x="1063751" y="1840992"/>
              <a:ext cx="1049020" cy="1292860"/>
            </a:xfrm>
            <a:custGeom>
              <a:avLst/>
              <a:gdLst/>
              <a:ahLst/>
              <a:cxnLst/>
              <a:rect l="l" t="t" r="r" b="b"/>
              <a:pathLst>
                <a:path w="1049020" h="1292860" extrusionOk="0">
                  <a:moveTo>
                    <a:pt x="0" y="1292352"/>
                  </a:moveTo>
                  <a:lnTo>
                    <a:pt x="1048511" y="1292352"/>
                  </a:lnTo>
                  <a:lnTo>
                    <a:pt x="1048511" y="0"/>
                  </a:lnTo>
                  <a:lnTo>
                    <a:pt x="0" y="0"/>
                  </a:lnTo>
                  <a:lnTo>
                    <a:pt x="0" y="1292352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78" name="Google Shape;478;p3"/>
          <p:cNvSpPr txBox="1"/>
          <p:nvPr/>
        </p:nvSpPr>
        <p:spPr>
          <a:xfrm>
            <a:off x="1185773" y="2287016"/>
            <a:ext cx="75120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91440" marR="5080" lvl="0" indent="-79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Psikologji e Shëndetit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9" name="Google Shape;479;p3"/>
          <p:cNvSpPr/>
          <p:nvPr/>
        </p:nvSpPr>
        <p:spPr>
          <a:xfrm>
            <a:off x="10000488" y="1813560"/>
            <a:ext cx="360045" cy="1277620"/>
          </a:xfrm>
          <a:custGeom>
            <a:avLst/>
            <a:gdLst/>
            <a:ahLst/>
            <a:cxnLst/>
            <a:rect l="l" t="t" r="r" b="b"/>
            <a:pathLst>
              <a:path w="360045" h="1277620" extrusionOk="0">
                <a:moveTo>
                  <a:pt x="359664" y="0"/>
                </a:moveTo>
                <a:lnTo>
                  <a:pt x="0" y="0"/>
                </a:lnTo>
                <a:lnTo>
                  <a:pt x="0" y="1277112"/>
                </a:lnTo>
                <a:lnTo>
                  <a:pt x="359664" y="1277112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0" name="Google Shape;480;p3"/>
          <p:cNvSpPr txBox="1"/>
          <p:nvPr/>
        </p:nvSpPr>
        <p:spPr>
          <a:xfrm>
            <a:off x="10125202" y="2323592"/>
            <a:ext cx="11557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Calibri"/>
                <a:ea typeface="Calibri"/>
                <a:cs typeface="Calibri"/>
                <a:sym typeface="Calibri"/>
              </a:rPr>
              <a:t>6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"/>
          <p:cNvSpPr/>
          <p:nvPr/>
        </p:nvSpPr>
        <p:spPr>
          <a:xfrm>
            <a:off x="3785615" y="1819656"/>
            <a:ext cx="585470" cy="1271270"/>
          </a:xfrm>
          <a:custGeom>
            <a:avLst/>
            <a:gdLst/>
            <a:ahLst/>
            <a:cxnLst/>
            <a:rect l="l" t="t" r="r" b="b"/>
            <a:pathLst>
              <a:path w="585470" h="1271270" extrusionOk="0">
                <a:moveTo>
                  <a:pt x="0" y="1271015"/>
                </a:moveTo>
                <a:lnTo>
                  <a:pt x="585216" y="1271015"/>
                </a:lnTo>
                <a:lnTo>
                  <a:pt x="585216" y="0"/>
                </a:lnTo>
                <a:lnTo>
                  <a:pt x="0" y="0"/>
                </a:lnTo>
                <a:lnTo>
                  <a:pt x="0" y="1271015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2" name="Google Shape;482;p3"/>
          <p:cNvSpPr txBox="1"/>
          <p:nvPr/>
        </p:nvSpPr>
        <p:spPr>
          <a:xfrm>
            <a:off x="3978655" y="2345182"/>
            <a:ext cx="229870" cy="21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L: 301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U: 204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3"/>
          <p:cNvSpPr/>
          <p:nvPr/>
        </p:nvSpPr>
        <p:spPr>
          <a:xfrm>
            <a:off x="10000488" y="3102864"/>
            <a:ext cx="360045" cy="807720"/>
          </a:xfrm>
          <a:custGeom>
            <a:avLst/>
            <a:gdLst/>
            <a:ahLst/>
            <a:cxnLst/>
            <a:rect l="l" t="t" r="r" b="b"/>
            <a:pathLst>
              <a:path w="360045" h="807720" extrusionOk="0">
                <a:moveTo>
                  <a:pt x="359664" y="0"/>
                </a:moveTo>
                <a:lnTo>
                  <a:pt x="0" y="0"/>
                </a:lnTo>
                <a:lnTo>
                  <a:pt x="0" y="807720"/>
                </a:lnTo>
                <a:lnTo>
                  <a:pt x="359664" y="807720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4" name="Google Shape;484;p3"/>
          <p:cNvSpPr txBox="1"/>
          <p:nvPr/>
        </p:nvSpPr>
        <p:spPr>
          <a:xfrm>
            <a:off x="10125202" y="3383407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5" name="Google Shape;485;p3"/>
          <p:cNvSpPr/>
          <p:nvPr/>
        </p:nvSpPr>
        <p:spPr>
          <a:xfrm>
            <a:off x="9991343" y="3898392"/>
            <a:ext cx="360045" cy="966469"/>
          </a:xfrm>
          <a:custGeom>
            <a:avLst/>
            <a:gdLst/>
            <a:ahLst/>
            <a:cxnLst/>
            <a:rect l="l" t="t" r="r" b="b"/>
            <a:pathLst>
              <a:path w="360045" h="966470" extrusionOk="0">
                <a:moveTo>
                  <a:pt x="359664" y="0"/>
                </a:moveTo>
                <a:lnTo>
                  <a:pt x="0" y="0"/>
                </a:lnTo>
                <a:lnTo>
                  <a:pt x="0" y="966216"/>
                </a:lnTo>
                <a:lnTo>
                  <a:pt x="359664" y="966216"/>
                </a:lnTo>
                <a:lnTo>
                  <a:pt x="359664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6" name="Google Shape;486;p3"/>
          <p:cNvSpPr txBox="1"/>
          <p:nvPr/>
        </p:nvSpPr>
        <p:spPr>
          <a:xfrm>
            <a:off x="10115168" y="4258436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7" name="Google Shape;487;p3"/>
          <p:cNvSpPr/>
          <p:nvPr/>
        </p:nvSpPr>
        <p:spPr>
          <a:xfrm>
            <a:off x="3791711" y="3941064"/>
            <a:ext cx="585470" cy="944880"/>
          </a:xfrm>
          <a:custGeom>
            <a:avLst/>
            <a:gdLst/>
            <a:ahLst/>
            <a:cxnLst/>
            <a:rect l="l" t="t" r="r" b="b"/>
            <a:pathLst>
              <a:path w="585470" h="944879" extrusionOk="0">
                <a:moveTo>
                  <a:pt x="585215" y="0"/>
                </a:moveTo>
                <a:lnTo>
                  <a:pt x="0" y="0"/>
                </a:lnTo>
                <a:lnTo>
                  <a:pt x="0" y="944880"/>
                </a:lnTo>
                <a:lnTo>
                  <a:pt x="585215" y="944880"/>
                </a:lnTo>
                <a:lnTo>
                  <a:pt x="58521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8" name="Google Shape;488;p3"/>
          <p:cNvSpPr txBox="1"/>
          <p:nvPr/>
        </p:nvSpPr>
        <p:spPr>
          <a:xfrm>
            <a:off x="3967734" y="4304487"/>
            <a:ext cx="231775" cy="21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159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L: 301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U: 204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3"/>
          <p:cNvSpPr/>
          <p:nvPr/>
        </p:nvSpPr>
        <p:spPr>
          <a:xfrm>
            <a:off x="9951719" y="4870704"/>
            <a:ext cx="372110" cy="896619"/>
          </a:xfrm>
          <a:custGeom>
            <a:avLst/>
            <a:gdLst/>
            <a:ahLst/>
            <a:cxnLst/>
            <a:rect l="l" t="t" r="r" b="b"/>
            <a:pathLst>
              <a:path w="372109" h="896620" extrusionOk="0">
                <a:moveTo>
                  <a:pt x="371855" y="0"/>
                </a:moveTo>
                <a:lnTo>
                  <a:pt x="0" y="0"/>
                </a:lnTo>
                <a:lnTo>
                  <a:pt x="0" y="896112"/>
                </a:lnTo>
                <a:lnTo>
                  <a:pt x="371855" y="896112"/>
                </a:lnTo>
                <a:lnTo>
                  <a:pt x="371855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90" name="Google Shape;490;p3"/>
          <p:cNvSpPr txBox="1"/>
          <p:nvPr/>
        </p:nvSpPr>
        <p:spPr>
          <a:xfrm>
            <a:off x="10084689" y="5196078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91" name="Google Shape;491;p3"/>
          <p:cNvGrpSpPr/>
          <p:nvPr/>
        </p:nvGrpSpPr>
        <p:grpSpPr>
          <a:xfrm>
            <a:off x="466344" y="1176528"/>
            <a:ext cx="9893935" cy="5934582"/>
            <a:chOff x="466344" y="1176528"/>
            <a:chExt cx="9893935" cy="5934582"/>
          </a:xfrm>
        </p:grpSpPr>
        <p:sp>
          <p:nvSpPr>
            <p:cNvPr id="492" name="Google Shape;492;p3"/>
            <p:cNvSpPr/>
            <p:nvPr/>
          </p:nvSpPr>
          <p:spPr>
            <a:xfrm>
              <a:off x="466344" y="1179575"/>
              <a:ext cx="9893935" cy="5931535"/>
            </a:xfrm>
            <a:custGeom>
              <a:avLst/>
              <a:gdLst/>
              <a:ahLst/>
              <a:cxnLst/>
              <a:rect l="l" t="t" r="r" b="b"/>
              <a:pathLst>
                <a:path w="9893935" h="5931534" extrusionOk="0">
                  <a:moveTo>
                    <a:pt x="414528" y="637044"/>
                  </a:moveTo>
                  <a:lnTo>
                    <a:pt x="0" y="637044"/>
                  </a:lnTo>
                  <a:lnTo>
                    <a:pt x="0" y="5931408"/>
                  </a:lnTo>
                  <a:lnTo>
                    <a:pt x="414528" y="5931408"/>
                  </a:lnTo>
                  <a:lnTo>
                    <a:pt x="414528" y="637044"/>
                  </a:lnTo>
                  <a:close/>
                </a:path>
                <a:path w="9893935" h="5931534" extrusionOk="0">
                  <a:moveTo>
                    <a:pt x="3712451" y="6096"/>
                  </a:moveTo>
                  <a:lnTo>
                    <a:pt x="3319272" y="6096"/>
                  </a:lnTo>
                  <a:lnTo>
                    <a:pt x="3319272" y="618744"/>
                  </a:lnTo>
                  <a:lnTo>
                    <a:pt x="3712451" y="618744"/>
                  </a:lnTo>
                  <a:lnTo>
                    <a:pt x="3712451" y="6096"/>
                  </a:lnTo>
                  <a:close/>
                </a:path>
                <a:path w="9893935" h="5931534" extrusionOk="0">
                  <a:moveTo>
                    <a:pt x="9893808" y="0"/>
                  </a:moveTo>
                  <a:lnTo>
                    <a:pt x="9534144" y="0"/>
                  </a:lnTo>
                  <a:lnTo>
                    <a:pt x="9534144" y="618744"/>
                  </a:lnTo>
                  <a:lnTo>
                    <a:pt x="9893808" y="618744"/>
                  </a:lnTo>
                  <a:lnTo>
                    <a:pt x="9893808" y="0"/>
                  </a:lnTo>
                  <a:close/>
                </a:path>
              </a:pathLst>
            </a:custGeom>
            <a:solidFill>
              <a:srgbClr val="B0CF4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pic>
          <p:nvPicPr>
            <p:cNvPr id="493" name="Google Shape;493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065008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4" name="Google Shape;494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126479" y="1176528"/>
              <a:ext cx="1920240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5" name="Google Shape;495;p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4187952" y="1176528"/>
              <a:ext cx="1920239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6" name="Google Shape;496;p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410711" y="1176528"/>
              <a:ext cx="353567" cy="6370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7" name="Google Shape;497;p3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078992" y="1176528"/>
              <a:ext cx="2319528" cy="63703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98" name="Google Shape;498;p3"/>
          <p:cNvSpPr txBox="1"/>
          <p:nvPr/>
        </p:nvSpPr>
        <p:spPr>
          <a:xfrm rot="-5400000">
            <a:off x="3465737" y="1449987"/>
            <a:ext cx="29972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L/U/P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99" name="Google Shape;499;p3"/>
          <p:cNvSpPr txBox="1"/>
          <p:nvPr/>
        </p:nvSpPr>
        <p:spPr>
          <a:xfrm rot="-5400000">
            <a:off x="3138479" y="1446224"/>
            <a:ext cx="207010" cy="153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O/Z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0" name="Google Shape;500;p3"/>
          <p:cNvSpPr txBox="1"/>
          <p:nvPr/>
        </p:nvSpPr>
        <p:spPr>
          <a:xfrm>
            <a:off x="2204085" y="1374140"/>
            <a:ext cx="807720" cy="268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MËSIMDHËNËSI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/ASISTENTI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501" name="Google Shape;501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76359" y="877824"/>
            <a:ext cx="1362455" cy="225552"/>
          </a:xfrm>
          <a:prstGeom prst="rect">
            <a:avLst/>
          </a:prstGeom>
          <a:noFill/>
          <a:ln>
            <a:noFill/>
          </a:ln>
        </p:spPr>
      </p:pic>
      <p:sp>
        <p:nvSpPr>
          <p:cNvPr id="502" name="Google Shape;502;p3"/>
          <p:cNvSpPr txBox="1"/>
          <p:nvPr/>
        </p:nvSpPr>
        <p:spPr>
          <a:xfrm>
            <a:off x="1359535" y="1427480"/>
            <a:ext cx="43307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MODULI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3" name="Google Shape;503;p3"/>
          <p:cNvSpPr txBox="1"/>
          <p:nvPr/>
        </p:nvSpPr>
        <p:spPr>
          <a:xfrm>
            <a:off x="4459351" y="1435735"/>
            <a:ext cx="39560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HËNË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4" name="Google Shape;504;p3"/>
          <p:cNvSpPr txBox="1"/>
          <p:nvPr/>
        </p:nvSpPr>
        <p:spPr>
          <a:xfrm>
            <a:off x="5367020" y="1427480"/>
            <a:ext cx="4806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MARTË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5" name="Google Shape;505;p3"/>
          <p:cNvSpPr txBox="1"/>
          <p:nvPr/>
        </p:nvSpPr>
        <p:spPr>
          <a:xfrm>
            <a:off x="6289675" y="1427480"/>
            <a:ext cx="63309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MËRKURË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6" name="Google Shape;506;p3"/>
          <p:cNvSpPr txBox="1"/>
          <p:nvPr/>
        </p:nvSpPr>
        <p:spPr>
          <a:xfrm>
            <a:off x="7321042" y="1413764"/>
            <a:ext cx="43815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ENJTE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7" name="Google Shape;507;p3"/>
          <p:cNvSpPr txBox="1"/>
          <p:nvPr/>
        </p:nvSpPr>
        <p:spPr>
          <a:xfrm>
            <a:off x="8287004" y="1435735"/>
            <a:ext cx="5422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PREMTE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8" name="Google Shape;508;p3"/>
          <p:cNvSpPr txBox="1"/>
          <p:nvPr/>
        </p:nvSpPr>
        <p:spPr>
          <a:xfrm>
            <a:off x="9230994" y="1427480"/>
            <a:ext cx="52959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E SHTUNË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09" name="Google Shape;509;p3"/>
          <p:cNvSpPr txBox="1"/>
          <p:nvPr/>
        </p:nvSpPr>
        <p:spPr>
          <a:xfrm rot="-5400000">
            <a:off x="10061101" y="1448865"/>
            <a:ext cx="2159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ETS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10" name="Google Shape;510;p3"/>
          <p:cNvSpPr txBox="1"/>
          <p:nvPr/>
        </p:nvSpPr>
        <p:spPr>
          <a:xfrm>
            <a:off x="927506" y="1625936"/>
            <a:ext cx="107314" cy="120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Nr</a:t>
            </a:r>
            <a:endParaRPr sz="75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11" name="Google Shape;511;p3"/>
          <p:cNvSpPr txBox="1"/>
          <p:nvPr/>
        </p:nvSpPr>
        <p:spPr>
          <a:xfrm>
            <a:off x="3789426" y="1427480"/>
            <a:ext cx="3505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SALLA</a:t>
            </a:r>
            <a:endParaRPr sz="8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512" name="Google Shape;512;p3"/>
          <p:cNvGrpSpPr/>
          <p:nvPr/>
        </p:nvGrpSpPr>
        <p:grpSpPr>
          <a:xfrm>
            <a:off x="1066800" y="3118104"/>
            <a:ext cx="1061085" cy="890269"/>
            <a:chOff x="1066800" y="3118104"/>
            <a:chExt cx="1061085" cy="890269"/>
          </a:xfrm>
        </p:grpSpPr>
        <p:sp>
          <p:nvSpPr>
            <p:cNvPr id="513" name="Google Shape;513;p3"/>
            <p:cNvSpPr/>
            <p:nvPr/>
          </p:nvSpPr>
          <p:spPr>
            <a:xfrm>
              <a:off x="1066800" y="3118104"/>
              <a:ext cx="1061085" cy="890269"/>
            </a:xfrm>
            <a:custGeom>
              <a:avLst/>
              <a:gdLst/>
              <a:ahLst/>
              <a:cxnLst/>
              <a:rect l="l" t="t" r="r" b="b"/>
              <a:pathLst>
                <a:path w="1061085" h="890270" extrusionOk="0">
                  <a:moveTo>
                    <a:pt x="1060703" y="0"/>
                  </a:moveTo>
                  <a:lnTo>
                    <a:pt x="0" y="0"/>
                  </a:lnTo>
                  <a:lnTo>
                    <a:pt x="0" y="890015"/>
                  </a:lnTo>
                  <a:lnTo>
                    <a:pt x="1060703" y="890015"/>
                  </a:lnTo>
                  <a:lnTo>
                    <a:pt x="1060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14" name="Google Shape;514;p3"/>
            <p:cNvSpPr/>
            <p:nvPr/>
          </p:nvSpPr>
          <p:spPr>
            <a:xfrm>
              <a:off x="1066800" y="3118104"/>
              <a:ext cx="1061085" cy="890269"/>
            </a:xfrm>
            <a:custGeom>
              <a:avLst/>
              <a:gdLst/>
              <a:ahLst/>
              <a:cxnLst/>
              <a:rect l="l" t="t" r="r" b="b"/>
              <a:pathLst>
                <a:path w="1061085" h="890270" extrusionOk="0">
                  <a:moveTo>
                    <a:pt x="0" y="890015"/>
                  </a:moveTo>
                  <a:lnTo>
                    <a:pt x="1060703" y="890015"/>
                  </a:lnTo>
                  <a:lnTo>
                    <a:pt x="1060703" y="0"/>
                  </a:lnTo>
                  <a:lnTo>
                    <a:pt x="0" y="0"/>
                  </a:lnTo>
                  <a:lnTo>
                    <a:pt x="0" y="8900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15" name="Google Shape;515;p3"/>
          <p:cNvSpPr txBox="1"/>
          <p:nvPr/>
        </p:nvSpPr>
        <p:spPr>
          <a:xfrm>
            <a:off x="1213815" y="3270885"/>
            <a:ext cx="76644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3302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Psikologjia Kognitive Biheiviorale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16" name="Google Shape;516;p3"/>
          <p:cNvGrpSpPr/>
          <p:nvPr/>
        </p:nvGrpSpPr>
        <p:grpSpPr>
          <a:xfrm>
            <a:off x="2124455" y="1813560"/>
            <a:ext cx="969644" cy="1286510"/>
            <a:chOff x="2124455" y="1813560"/>
            <a:chExt cx="969644" cy="1286510"/>
          </a:xfrm>
        </p:grpSpPr>
        <p:sp>
          <p:nvSpPr>
            <p:cNvPr id="517" name="Google Shape;517;p3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18" name="Google Shape;518;p3"/>
            <p:cNvSpPr/>
            <p:nvPr/>
          </p:nvSpPr>
          <p:spPr>
            <a:xfrm>
              <a:off x="2124455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4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19" name="Google Shape;519;p3"/>
          <p:cNvSpPr txBox="1"/>
          <p:nvPr/>
        </p:nvSpPr>
        <p:spPr>
          <a:xfrm>
            <a:off x="2264791" y="1798701"/>
            <a:ext cx="688340" cy="1123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-381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Prof. Ass. Dr. Lon Laska Ass.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MSc.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1445" marR="12446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Arbesa Sahiti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20" name="Google Shape;520;p3"/>
          <p:cNvGrpSpPr/>
          <p:nvPr/>
        </p:nvGrpSpPr>
        <p:grpSpPr>
          <a:xfrm>
            <a:off x="2148839" y="3060192"/>
            <a:ext cx="944880" cy="948055"/>
            <a:chOff x="2148839" y="3060192"/>
            <a:chExt cx="944880" cy="948055"/>
          </a:xfrm>
        </p:grpSpPr>
        <p:sp>
          <p:nvSpPr>
            <p:cNvPr id="521" name="Google Shape;521;p3"/>
            <p:cNvSpPr/>
            <p:nvPr/>
          </p:nvSpPr>
          <p:spPr>
            <a:xfrm>
              <a:off x="2148839" y="3060192"/>
              <a:ext cx="944880" cy="948055"/>
            </a:xfrm>
            <a:custGeom>
              <a:avLst/>
              <a:gdLst/>
              <a:ahLst/>
              <a:cxnLst/>
              <a:rect l="l" t="t" r="r" b="b"/>
              <a:pathLst>
                <a:path w="944880" h="948054" extrusionOk="0">
                  <a:moveTo>
                    <a:pt x="944880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944880" y="947927"/>
                  </a:lnTo>
                  <a:lnTo>
                    <a:pt x="94488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22" name="Google Shape;522;p3"/>
            <p:cNvSpPr/>
            <p:nvPr/>
          </p:nvSpPr>
          <p:spPr>
            <a:xfrm>
              <a:off x="2148839" y="3060192"/>
              <a:ext cx="944880" cy="948055"/>
            </a:xfrm>
            <a:custGeom>
              <a:avLst/>
              <a:gdLst/>
              <a:ahLst/>
              <a:cxnLst/>
              <a:rect l="l" t="t" r="r" b="b"/>
              <a:pathLst>
                <a:path w="944880" h="948054" extrusionOk="0">
                  <a:moveTo>
                    <a:pt x="0" y="947927"/>
                  </a:moveTo>
                  <a:lnTo>
                    <a:pt x="944880" y="947927"/>
                  </a:lnTo>
                  <a:lnTo>
                    <a:pt x="944880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23" name="Google Shape;523;p3"/>
          <p:cNvSpPr txBox="1"/>
          <p:nvPr/>
        </p:nvSpPr>
        <p:spPr>
          <a:xfrm>
            <a:off x="2229739" y="3172714"/>
            <a:ext cx="788670" cy="713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marR="50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Ass. PhD. Cand. Albanë Isufi Ass. MSc.Cand.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Ermelinda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Misini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24" name="Google Shape;524;p3"/>
          <p:cNvGrpSpPr/>
          <p:nvPr/>
        </p:nvGrpSpPr>
        <p:grpSpPr>
          <a:xfrm>
            <a:off x="3084576" y="1813560"/>
            <a:ext cx="320040" cy="1289685"/>
            <a:chOff x="3084576" y="1813560"/>
            <a:chExt cx="320040" cy="1289685"/>
          </a:xfrm>
        </p:grpSpPr>
        <p:sp>
          <p:nvSpPr>
            <p:cNvPr id="525" name="Google Shape;525;p3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320039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320039" y="1289303"/>
                  </a:lnTo>
                  <a:lnTo>
                    <a:pt x="32003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26" name="Google Shape;526;p3"/>
            <p:cNvSpPr/>
            <p:nvPr/>
          </p:nvSpPr>
          <p:spPr>
            <a:xfrm>
              <a:off x="3084576" y="1813560"/>
              <a:ext cx="320040" cy="1289685"/>
            </a:xfrm>
            <a:custGeom>
              <a:avLst/>
              <a:gdLst/>
              <a:ahLst/>
              <a:cxnLst/>
              <a:rect l="l" t="t" r="r" b="b"/>
              <a:pathLst>
                <a:path w="320039" h="1289685" extrusionOk="0">
                  <a:moveTo>
                    <a:pt x="0" y="1289303"/>
                  </a:moveTo>
                  <a:lnTo>
                    <a:pt x="320039" y="1289303"/>
                  </a:lnTo>
                  <a:lnTo>
                    <a:pt x="320039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27" name="Google Shape;527;p3"/>
          <p:cNvSpPr txBox="1"/>
          <p:nvPr/>
        </p:nvSpPr>
        <p:spPr>
          <a:xfrm>
            <a:off x="3171825" y="2297049"/>
            <a:ext cx="14605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8" name="Google Shape;528;p3"/>
          <p:cNvGrpSpPr/>
          <p:nvPr/>
        </p:nvGrpSpPr>
        <p:grpSpPr>
          <a:xfrm>
            <a:off x="3108960" y="3099816"/>
            <a:ext cx="299085" cy="899160"/>
            <a:chOff x="3108960" y="3099816"/>
            <a:chExt cx="299085" cy="899160"/>
          </a:xfrm>
        </p:grpSpPr>
        <p:sp>
          <p:nvSpPr>
            <p:cNvPr id="529" name="Google Shape;529;p3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298703" y="0"/>
                  </a:moveTo>
                  <a:lnTo>
                    <a:pt x="0" y="0"/>
                  </a:lnTo>
                  <a:lnTo>
                    <a:pt x="0" y="899160"/>
                  </a:lnTo>
                  <a:lnTo>
                    <a:pt x="298703" y="899160"/>
                  </a:lnTo>
                  <a:lnTo>
                    <a:pt x="2987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30" name="Google Shape;530;p3"/>
            <p:cNvSpPr/>
            <p:nvPr/>
          </p:nvSpPr>
          <p:spPr>
            <a:xfrm>
              <a:off x="3108960" y="3099816"/>
              <a:ext cx="299085" cy="899160"/>
            </a:xfrm>
            <a:custGeom>
              <a:avLst/>
              <a:gdLst/>
              <a:ahLst/>
              <a:cxnLst/>
              <a:rect l="l" t="t" r="r" b="b"/>
              <a:pathLst>
                <a:path w="299085" h="899160" extrusionOk="0">
                  <a:moveTo>
                    <a:pt x="0" y="899160"/>
                  </a:moveTo>
                  <a:lnTo>
                    <a:pt x="298703" y="899160"/>
                  </a:lnTo>
                  <a:lnTo>
                    <a:pt x="298703" y="0"/>
                  </a:lnTo>
                  <a:lnTo>
                    <a:pt x="0" y="0"/>
                  </a:lnTo>
                  <a:lnTo>
                    <a:pt x="0" y="89916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31" name="Google Shape;531;p3"/>
          <p:cNvSpPr txBox="1"/>
          <p:nvPr/>
        </p:nvSpPr>
        <p:spPr>
          <a:xfrm>
            <a:off x="3186176" y="3388563"/>
            <a:ext cx="14668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2" name="Google Shape;532;p3"/>
          <p:cNvGrpSpPr/>
          <p:nvPr/>
        </p:nvGrpSpPr>
        <p:grpSpPr>
          <a:xfrm>
            <a:off x="3407664" y="1813560"/>
            <a:ext cx="368935" cy="1286510"/>
            <a:chOff x="3407664" y="1813560"/>
            <a:chExt cx="368935" cy="1286510"/>
          </a:xfrm>
        </p:grpSpPr>
        <p:sp>
          <p:nvSpPr>
            <p:cNvPr id="533" name="Google Shape;533;p3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368808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368808" y="1286255"/>
                  </a:lnTo>
                  <a:lnTo>
                    <a:pt x="36880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34" name="Google Shape;534;p3"/>
            <p:cNvSpPr/>
            <p:nvPr/>
          </p:nvSpPr>
          <p:spPr>
            <a:xfrm>
              <a:off x="3407664" y="1813560"/>
              <a:ext cx="368935" cy="1286510"/>
            </a:xfrm>
            <a:custGeom>
              <a:avLst/>
              <a:gdLst/>
              <a:ahLst/>
              <a:cxnLst/>
              <a:rect l="l" t="t" r="r" b="b"/>
              <a:pathLst>
                <a:path w="368935" h="1286510" extrusionOk="0">
                  <a:moveTo>
                    <a:pt x="0" y="1286255"/>
                  </a:moveTo>
                  <a:lnTo>
                    <a:pt x="368808" y="1286255"/>
                  </a:lnTo>
                  <a:lnTo>
                    <a:pt x="368808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35" name="Google Shape;535;p3"/>
          <p:cNvSpPr txBox="1"/>
          <p:nvPr/>
        </p:nvSpPr>
        <p:spPr>
          <a:xfrm>
            <a:off x="3492753" y="2367534"/>
            <a:ext cx="200025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2+1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6" name="Google Shape;536;p3"/>
          <p:cNvGrpSpPr/>
          <p:nvPr/>
        </p:nvGrpSpPr>
        <p:grpSpPr>
          <a:xfrm>
            <a:off x="3401567" y="3096768"/>
            <a:ext cx="381000" cy="911860"/>
            <a:chOff x="3401567" y="3096768"/>
            <a:chExt cx="381000" cy="911860"/>
          </a:xfrm>
        </p:grpSpPr>
        <p:sp>
          <p:nvSpPr>
            <p:cNvPr id="537" name="Google Shape;537;p3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381000" y="0"/>
                  </a:moveTo>
                  <a:lnTo>
                    <a:pt x="0" y="0"/>
                  </a:lnTo>
                  <a:lnTo>
                    <a:pt x="0" y="911351"/>
                  </a:lnTo>
                  <a:lnTo>
                    <a:pt x="381000" y="911351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38" name="Google Shape;538;p3"/>
            <p:cNvSpPr/>
            <p:nvPr/>
          </p:nvSpPr>
          <p:spPr>
            <a:xfrm>
              <a:off x="3401567" y="3096768"/>
              <a:ext cx="381000" cy="911860"/>
            </a:xfrm>
            <a:custGeom>
              <a:avLst/>
              <a:gdLst/>
              <a:ahLst/>
              <a:cxnLst/>
              <a:rect l="l" t="t" r="r" b="b"/>
              <a:pathLst>
                <a:path w="381000" h="911860" extrusionOk="0">
                  <a:moveTo>
                    <a:pt x="0" y="911351"/>
                  </a:moveTo>
                  <a:lnTo>
                    <a:pt x="381000" y="911351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911351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39" name="Google Shape;539;p3"/>
          <p:cNvSpPr txBox="1"/>
          <p:nvPr/>
        </p:nvSpPr>
        <p:spPr>
          <a:xfrm>
            <a:off x="3481196" y="3466033"/>
            <a:ext cx="22097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Arial"/>
                <a:ea typeface="Arial"/>
                <a:cs typeface="Arial"/>
                <a:sym typeface="Arial"/>
              </a:rPr>
              <a:t>2+2</a:t>
            </a:r>
            <a:endParaRPr sz="9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40" name="Google Shape;540;p3"/>
          <p:cNvGrpSpPr/>
          <p:nvPr/>
        </p:nvGrpSpPr>
        <p:grpSpPr>
          <a:xfrm>
            <a:off x="4370832" y="1813560"/>
            <a:ext cx="774700" cy="1286510"/>
            <a:chOff x="4370832" y="1813560"/>
            <a:chExt cx="774700" cy="1286510"/>
          </a:xfrm>
        </p:grpSpPr>
        <p:sp>
          <p:nvSpPr>
            <p:cNvPr id="541" name="Google Shape;541;p3"/>
            <p:cNvSpPr/>
            <p:nvPr/>
          </p:nvSpPr>
          <p:spPr>
            <a:xfrm>
              <a:off x="4370832" y="1813560"/>
              <a:ext cx="774700" cy="1286510"/>
            </a:xfrm>
            <a:custGeom>
              <a:avLst/>
              <a:gdLst/>
              <a:ahLst/>
              <a:cxnLst/>
              <a:rect l="l" t="t" r="r" b="b"/>
              <a:pathLst>
                <a:path w="774700" h="1286510" extrusionOk="0">
                  <a:moveTo>
                    <a:pt x="774191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774191" y="1286255"/>
                  </a:lnTo>
                  <a:lnTo>
                    <a:pt x="774191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42" name="Google Shape;542;p3"/>
            <p:cNvSpPr/>
            <p:nvPr/>
          </p:nvSpPr>
          <p:spPr>
            <a:xfrm>
              <a:off x="4370832" y="1813560"/>
              <a:ext cx="774700" cy="1286510"/>
            </a:xfrm>
            <a:custGeom>
              <a:avLst/>
              <a:gdLst/>
              <a:ahLst/>
              <a:cxnLst/>
              <a:rect l="l" t="t" r="r" b="b"/>
              <a:pathLst>
                <a:path w="774700" h="1286510" extrusionOk="0">
                  <a:moveTo>
                    <a:pt x="0" y="1286255"/>
                  </a:moveTo>
                  <a:lnTo>
                    <a:pt x="774191" y="1286255"/>
                  </a:lnTo>
                  <a:lnTo>
                    <a:pt x="774191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43" name="Google Shape;543;p3"/>
          <p:cNvSpPr txBox="1"/>
          <p:nvPr/>
        </p:nvSpPr>
        <p:spPr>
          <a:xfrm>
            <a:off x="4474590" y="2253234"/>
            <a:ext cx="56451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11:30-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1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13:00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44" name="Google Shape;544;p3"/>
          <p:cNvGrpSpPr/>
          <p:nvPr/>
        </p:nvGrpSpPr>
        <p:grpSpPr>
          <a:xfrm>
            <a:off x="4376928" y="1813560"/>
            <a:ext cx="1740788" cy="2103627"/>
            <a:chOff x="4376928" y="1813560"/>
            <a:chExt cx="1740788" cy="2103627"/>
          </a:xfrm>
        </p:grpSpPr>
        <p:sp>
          <p:nvSpPr>
            <p:cNvPr id="545" name="Google Shape;545;p3"/>
            <p:cNvSpPr/>
            <p:nvPr/>
          </p:nvSpPr>
          <p:spPr>
            <a:xfrm>
              <a:off x="4386072" y="3096768"/>
              <a:ext cx="780415" cy="820419"/>
            </a:xfrm>
            <a:custGeom>
              <a:avLst/>
              <a:gdLst/>
              <a:ahLst/>
              <a:cxnLst/>
              <a:rect l="l" t="t" r="r" b="b"/>
              <a:pathLst>
                <a:path w="780414" h="820420" extrusionOk="0">
                  <a:moveTo>
                    <a:pt x="0" y="819912"/>
                  </a:moveTo>
                  <a:lnTo>
                    <a:pt x="780287" y="819912"/>
                  </a:lnTo>
                  <a:lnTo>
                    <a:pt x="780287" y="0"/>
                  </a:lnTo>
                  <a:lnTo>
                    <a:pt x="0" y="0"/>
                  </a:lnTo>
                  <a:lnTo>
                    <a:pt x="0" y="819912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4376928" y="3096768"/>
              <a:ext cx="789940" cy="820419"/>
            </a:xfrm>
            <a:custGeom>
              <a:avLst/>
              <a:gdLst/>
              <a:ahLst/>
              <a:cxnLst/>
              <a:rect l="l" t="t" r="r" b="b"/>
              <a:pathLst>
                <a:path w="789939" h="820420" extrusionOk="0">
                  <a:moveTo>
                    <a:pt x="0" y="819912"/>
                  </a:moveTo>
                  <a:lnTo>
                    <a:pt x="789431" y="819912"/>
                  </a:lnTo>
                  <a:lnTo>
                    <a:pt x="789431" y="0"/>
                  </a:lnTo>
                  <a:lnTo>
                    <a:pt x="0" y="0"/>
                  </a:lnTo>
                  <a:lnTo>
                    <a:pt x="0" y="81991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5148072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5148072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49" name="Google Shape;549;p3"/>
          <p:cNvSpPr txBox="1"/>
          <p:nvPr/>
        </p:nvSpPr>
        <p:spPr>
          <a:xfrm>
            <a:off x="5336285" y="2253234"/>
            <a:ext cx="59817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U: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11:45-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12:30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50" name="Google Shape;550;p3"/>
          <p:cNvGrpSpPr/>
          <p:nvPr/>
        </p:nvGrpSpPr>
        <p:grpSpPr>
          <a:xfrm>
            <a:off x="5151120" y="3096768"/>
            <a:ext cx="969644" cy="829310"/>
            <a:chOff x="5151120" y="3096768"/>
            <a:chExt cx="969644" cy="829310"/>
          </a:xfrm>
        </p:grpSpPr>
        <p:sp>
          <p:nvSpPr>
            <p:cNvPr id="551" name="Google Shape;551;p3"/>
            <p:cNvSpPr/>
            <p:nvPr/>
          </p:nvSpPr>
          <p:spPr>
            <a:xfrm>
              <a:off x="5151120" y="3096768"/>
              <a:ext cx="969644" cy="829310"/>
            </a:xfrm>
            <a:custGeom>
              <a:avLst/>
              <a:gdLst/>
              <a:ahLst/>
              <a:cxnLst/>
              <a:rect l="l" t="t" r="r" b="b"/>
              <a:pathLst>
                <a:path w="969645" h="8293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829056"/>
                  </a:lnTo>
                  <a:lnTo>
                    <a:pt x="969263" y="829056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52" name="Google Shape;552;p3"/>
            <p:cNvSpPr/>
            <p:nvPr/>
          </p:nvSpPr>
          <p:spPr>
            <a:xfrm>
              <a:off x="5151120" y="3096768"/>
              <a:ext cx="969644" cy="829310"/>
            </a:xfrm>
            <a:custGeom>
              <a:avLst/>
              <a:gdLst/>
              <a:ahLst/>
              <a:cxnLst/>
              <a:rect l="l" t="t" r="r" b="b"/>
              <a:pathLst>
                <a:path w="969645" h="829310" extrusionOk="0">
                  <a:moveTo>
                    <a:pt x="0" y="829056"/>
                  </a:moveTo>
                  <a:lnTo>
                    <a:pt x="969263" y="829056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8290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53" name="Google Shape;553;p3"/>
          <p:cNvSpPr txBox="1"/>
          <p:nvPr/>
        </p:nvSpPr>
        <p:spPr>
          <a:xfrm>
            <a:off x="5314315" y="3311474"/>
            <a:ext cx="641985" cy="391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U:13:00 –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14:30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54" name="Google Shape;554;p3"/>
          <p:cNvGrpSpPr/>
          <p:nvPr/>
        </p:nvGrpSpPr>
        <p:grpSpPr>
          <a:xfrm>
            <a:off x="6114288" y="1813560"/>
            <a:ext cx="969644" cy="2112264"/>
            <a:chOff x="6114288" y="1813560"/>
            <a:chExt cx="969644" cy="2112264"/>
          </a:xfrm>
        </p:grpSpPr>
        <p:sp>
          <p:nvSpPr>
            <p:cNvPr id="555" name="Google Shape;555;p3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9263" y="1286255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56" name="Google Shape;556;p3"/>
            <p:cNvSpPr/>
            <p:nvPr/>
          </p:nvSpPr>
          <p:spPr>
            <a:xfrm>
              <a:off x="6114288" y="1813560"/>
              <a:ext cx="969644" cy="1286510"/>
            </a:xfrm>
            <a:custGeom>
              <a:avLst/>
              <a:gdLst/>
              <a:ahLst/>
              <a:cxnLst/>
              <a:rect l="l" t="t" r="r" b="b"/>
              <a:pathLst>
                <a:path w="969645" h="1286510" extrusionOk="0">
                  <a:moveTo>
                    <a:pt x="0" y="1286255"/>
                  </a:moveTo>
                  <a:lnTo>
                    <a:pt x="969263" y="1286255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57" name="Google Shape;557;p3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07720"/>
                  </a:lnTo>
                  <a:lnTo>
                    <a:pt x="966215" y="807720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58" name="Google Shape;558;p3"/>
            <p:cNvSpPr/>
            <p:nvPr/>
          </p:nvSpPr>
          <p:spPr>
            <a:xfrm>
              <a:off x="6117336" y="3118104"/>
              <a:ext cx="966469" cy="807720"/>
            </a:xfrm>
            <a:custGeom>
              <a:avLst/>
              <a:gdLst/>
              <a:ahLst/>
              <a:cxnLst/>
              <a:rect l="l" t="t" r="r" b="b"/>
              <a:pathLst>
                <a:path w="966470" h="807720" extrusionOk="0">
                  <a:moveTo>
                    <a:pt x="0" y="807720"/>
                  </a:moveTo>
                  <a:lnTo>
                    <a:pt x="966215" y="807720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0772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59" name="Google Shape;559;p3"/>
          <p:cNvSpPr txBox="1"/>
          <p:nvPr/>
        </p:nvSpPr>
        <p:spPr>
          <a:xfrm>
            <a:off x="6323203" y="3319399"/>
            <a:ext cx="556895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10:30-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254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12:00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60" name="Google Shape;560;p3"/>
          <p:cNvGrpSpPr/>
          <p:nvPr/>
        </p:nvGrpSpPr>
        <p:grpSpPr>
          <a:xfrm>
            <a:off x="7089647" y="1813560"/>
            <a:ext cx="2901822" cy="2103373"/>
            <a:chOff x="7089647" y="1813560"/>
            <a:chExt cx="2901822" cy="2103373"/>
          </a:xfrm>
        </p:grpSpPr>
        <p:sp>
          <p:nvSpPr>
            <p:cNvPr id="561" name="Google Shape;561;p3"/>
            <p:cNvSpPr/>
            <p:nvPr/>
          </p:nvSpPr>
          <p:spPr>
            <a:xfrm>
              <a:off x="7089647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9263" y="1289303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2" name="Google Shape;562;p3"/>
            <p:cNvSpPr/>
            <p:nvPr/>
          </p:nvSpPr>
          <p:spPr>
            <a:xfrm>
              <a:off x="7089647" y="1816608"/>
              <a:ext cx="969644" cy="1289685"/>
            </a:xfrm>
            <a:custGeom>
              <a:avLst/>
              <a:gdLst/>
              <a:ahLst/>
              <a:cxnLst/>
              <a:rect l="l" t="t" r="r" b="b"/>
              <a:pathLst>
                <a:path w="969645" h="1289685" extrusionOk="0">
                  <a:moveTo>
                    <a:pt x="0" y="1289303"/>
                  </a:moveTo>
                  <a:lnTo>
                    <a:pt x="969263" y="1289303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3" name="Google Shape;563;p3"/>
            <p:cNvSpPr/>
            <p:nvPr/>
          </p:nvSpPr>
          <p:spPr>
            <a:xfrm>
              <a:off x="7092695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6216" y="813815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4" name="Google Shape;564;p3"/>
            <p:cNvSpPr/>
            <p:nvPr/>
          </p:nvSpPr>
          <p:spPr>
            <a:xfrm>
              <a:off x="7092695" y="3102864"/>
              <a:ext cx="966469" cy="814069"/>
            </a:xfrm>
            <a:custGeom>
              <a:avLst/>
              <a:gdLst/>
              <a:ahLst/>
              <a:cxnLst/>
              <a:rect l="l" t="t" r="r" b="b"/>
              <a:pathLst>
                <a:path w="966470" h="814070" extrusionOk="0">
                  <a:moveTo>
                    <a:pt x="0" y="813815"/>
                  </a:moveTo>
                  <a:lnTo>
                    <a:pt x="966216" y="813815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5" name="Google Shape;565;p3"/>
            <p:cNvSpPr/>
            <p:nvPr/>
          </p:nvSpPr>
          <p:spPr>
            <a:xfrm>
              <a:off x="8065007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9303"/>
                  </a:lnTo>
                  <a:lnTo>
                    <a:pt x="960120" y="1289303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6" name="Google Shape;566;p3"/>
            <p:cNvSpPr/>
            <p:nvPr/>
          </p:nvSpPr>
          <p:spPr>
            <a:xfrm>
              <a:off x="8065007" y="1816608"/>
              <a:ext cx="960119" cy="1289685"/>
            </a:xfrm>
            <a:custGeom>
              <a:avLst/>
              <a:gdLst/>
              <a:ahLst/>
              <a:cxnLst/>
              <a:rect l="l" t="t" r="r" b="b"/>
              <a:pathLst>
                <a:path w="960120" h="1289685" extrusionOk="0">
                  <a:moveTo>
                    <a:pt x="0" y="1289303"/>
                  </a:moveTo>
                  <a:lnTo>
                    <a:pt x="960120" y="1289303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93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7" name="Google Shape;567;p3"/>
            <p:cNvSpPr/>
            <p:nvPr/>
          </p:nvSpPr>
          <p:spPr>
            <a:xfrm>
              <a:off x="8055863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826008"/>
                  </a:lnTo>
                  <a:lnTo>
                    <a:pt x="960120" y="826008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8" name="Google Shape;568;p3"/>
            <p:cNvSpPr/>
            <p:nvPr/>
          </p:nvSpPr>
          <p:spPr>
            <a:xfrm>
              <a:off x="8055863" y="3090672"/>
              <a:ext cx="960119" cy="826135"/>
            </a:xfrm>
            <a:custGeom>
              <a:avLst/>
              <a:gdLst/>
              <a:ahLst/>
              <a:cxnLst/>
              <a:rect l="l" t="t" r="r" b="b"/>
              <a:pathLst>
                <a:path w="960120" h="826135" extrusionOk="0">
                  <a:moveTo>
                    <a:pt x="0" y="826008"/>
                  </a:moveTo>
                  <a:lnTo>
                    <a:pt x="960120" y="826008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82600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69" name="Google Shape;569;p3"/>
            <p:cNvSpPr/>
            <p:nvPr/>
          </p:nvSpPr>
          <p:spPr>
            <a:xfrm>
              <a:off x="9028175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960120" y="0"/>
                  </a:moveTo>
                  <a:lnTo>
                    <a:pt x="0" y="0"/>
                  </a:lnTo>
                  <a:lnTo>
                    <a:pt x="0" y="1286255"/>
                  </a:lnTo>
                  <a:lnTo>
                    <a:pt x="960120" y="1286255"/>
                  </a:lnTo>
                  <a:lnTo>
                    <a:pt x="96012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70" name="Google Shape;570;p3"/>
            <p:cNvSpPr/>
            <p:nvPr/>
          </p:nvSpPr>
          <p:spPr>
            <a:xfrm>
              <a:off x="9028175" y="1813560"/>
              <a:ext cx="960119" cy="1286510"/>
            </a:xfrm>
            <a:custGeom>
              <a:avLst/>
              <a:gdLst/>
              <a:ahLst/>
              <a:cxnLst/>
              <a:rect l="l" t="t" r="r" b="b"/>
              <a:pathLst>
                <a:path w="960120" h="1286510" extrusionOk="0">
                  <a:moveTo>
                    <a:pt x="0" y="1286255"/>
                  </a:moveTo>
                  <a:lnTo>
                    <a:pt x="960120" y="1286255"/>
                  </a:lnTo>
                  <a:lnTo>
                    <a:pt x="960120" y="0"/>
                  </a:lnTo>
                  <a:lnTo>
                    <a:pt x="0" y="0"/>
                  </a:lnTo>
                  <a:lnTo>
                    <a:pt x="0" y="12862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71" name="Google Shape;571;p3"/>
            <p:cNvSpPr/>
            <p:nvPr/>
          </p:nvSpPr>
          <p:spPr>
            <a:xfrm>
              <a:off x="9028175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13815"/>
                  </a:lnTo>
                  <a:lnTo>
                    <a:pt x="963168" y="813815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9028175" y="3096768"/>
              <a:ext cx="963294" cy="814069"/>
            </a:xfrm>
            <a:custGeom>
              <a:avLst/>
              <a:gdLst/>
              <a:ahLst/>
              <a:cxnLst/>
              <a:rect l="l" t="t" r="r" b="b"/>
              <a:pathLst>
                <a:path w="963295" h="814070" extrusionOk="0">
                  <a:moveTo>
                    <a:pt x="0" y="813815"/>
                  </a:moveTo>
                  <a:lnTo>
                    <a:pt x="963168" y="813815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138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73" name="Google Shape;573;p3"/>
          <p:cNvSpPr txBox="1"/>
          <p:nvPr/>
        </p:nvSpPr>
        <p:spPr>
          <a:xfrm>
            <a:off x="1409953" y="4768912"/>
            <a:ext cx="269875" cy="146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8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585858"/>
                </a:solidFill>
                <a:latin typeface="Tahoma"/>
                <a:ea typeface="Tahoma"/>
                <a:cs typeface="Tahoma"/>
                <a:sym typeface="Tahoma"/>
              </a:rPr>
              <a:t>Write</a:t>
            </a:r>
            <a:endParaRPr sz="9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574" name="Google Shape;574;p3"/>
          <p:cNvGrpSpPr/>
          <p:nvPr/>
        </p:nvGrpSpPr>
        <p:grpSpPr>
          <a:xfrm>
            <a:off x="1082039" y="3983736"/>
            <a:ext cx="1057910" cy="923925"/>
            <a:chOff x="1082039" y="3983736"/>
            <a:chExt cx="1057910" cy="923925"/>
          </a:xfrm>
        </p:grpSpPr>
        <p:sp>
          <p:nvSpPr>
            <p:cNvPr id="575" name="Google Shape;575;p3"/>
            <p:cNvSpPr/>
            <p:nvPr/>
          </p:nvSpPr>
          <p:spPr>
            <a:xfrm>
              <a:off x="1082039" y="3983736"/>
              <a:ext cx="1057910" cy="923925"/>
            </a:xfrm>
            <a:custGeom>
              <a:avLst/>
              <a:gdLst/>
              <a:ahLst/>
              <a:cxnLst/>
              <a:rect l="l" t="t" r="r" b="b"/>
              <a:pathLst>
                <a:path w="1057910" h="923925" extrusionOk="0">
                  <a:moveTo>
                    <a:pt x="1057656" y="0"/>
                  </a:moveTo>
                  <a:lnTo>
                    <a:pt x="0" y="0"/>
                  </a:lnTo>
                  <a:lnTo>
                    <a:pt x="0" y="923543"/>
                  </a:lnTo>
                  <a:lnTo>
                    <a:pt x="1057656" y="923543"/>
                  </a:lnTo>
                  <a:lnTo>
                    <a:pt x="105765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76" name="Google Shape;576;p3"/>
            <p:cNvSpPr/>
            <p:nvPr/>
          </p:nvSpPr>
          <p:spPr>
            <a:xfrm>
              <a:off x="1082039" y="3983736"/>
              <a:ext cx="1057910" cy="923925"/>
            </a:xfrm>
            <a:custGeom>
              <a:avLst/>
              <a:gdLst/>
              <a:ahLst/>
              <a:cxnLst/>
              <a:rect l="l" t="t" r="r" b="b"/>
              <a:pathLst>
                <a:path w="1057910" h="923925" extrusionOk="0">
                  <a:moveTo>
                    <a:pt x="0" y="923543"/>
                  </a:moveTo>
                  <a:lnTo>
                    <a:pt x="1057656" y="923543"/>
                  </a:lnTo>
                  <a:lnTo>
                    <a:pt x="1057656" y="0"/>
                  </a:lnTo>
                  <a:lnTo>
                    <a:pt x="0" y="0"/>
                  </a:lnTo>
                  <a:lnTo>
                    <a:pt x="0" y="92354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77" name="Google Shape;577;p3"/>
          <p:cNvSpPr txBox="1"/>
          <p:nvPr/>
        </p:nvSpPr>
        <p:spPr>
          <a:xfrm>
            <a:off x="1438402" y="4337761"/>
            <a:ext cx="346075" cy="208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Etika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78" name="Google Shape;578;p3"/>
          <p:cNvGrpSpPr/>
          <p:nvPr/>
        </p:nvGrpSpPr>
        <p:grpSpPr>
          <a:xfrm>
            <a:off x="1100327" y="4907280"/>
            <a:ext cx="1061085" cy="832485"/>
            <a:chOff x="1100327" y="4907280"/>
            <a:chExt cx="1061085" cy="832485"/>
          </a:xfrm>
        </p:grpSpPr>
        <p:sp>
          <p:nvSpPr>
            <p:cNvPr id="579" name="Google Shape;579;p3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832104"/>
                  </a:lnTo>
                  <a:lnTo>
                    <a:pt x="1060704" y="832104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80" name="Google Shape;580;p3"/>
            <p:cNvSpPr/>
            <p:nvPr/>
          </p:nvSpPr>
          <p:spPr>
            <a:xfrm>
              <a:off x="1100327" y="4907280"/>
              <a:ext cx="1061085" cy="832485"/>
            </a:xfrm>
            <a:custGeom>
              <a:avLst/>
              <a:gdLst/>
              <a:ahLst/>
              <a:cxnLst/>
              <a:rect l="l" t="t" r="r" b="b"/>
              <a:pathLst>
                <a:path w="1061085" h="832485" extrusionOk="0">
                  <a:moveTo>
                    <a:pt x="0" y="832104"/>
                  </a:moveTo>
                  <a:lnTo>
                    <a:pt x="1060704" y="832104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83210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81" name="Google Shape;581;p3"/>
          <p:cNvSpPr txBox="1"/>
          <p:nvPr/>
        </p:nvSpPr>
        <p:spPr>
          <a:xfrm>
            <a:off x="1202842" y="5032629"/>
            <a:ext cx="855344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-63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Metodat e Hulumtimit 3 (Kualitative)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82" name="Google Shape;582;p3"/>
          <p:cNvGrpSpPr/>
          <p:nvPr/>
        </p:nvGrpSpPr>
        <p:grpSpPr>
          <a:xfrm>
            <a:off x="2179320" y="3983736"/>
            <a:ext cx="966469" cy="975360"/>
            <a:chOff x="2179320" y="3983736"/>
            <a:chExt cx="966469" cy="975360"/>
          </a:xfrm>
        </p:grpSpPr>
        <p:sp>
          <p:nvSpPr>
            <p:cNvPr id="583" name="Google Shape;583;p3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975359"/>
                  </a:lnTo>
                  <a:lnTo>
                    <a:pt x="966216" y="975359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2179320" y="3983736"/>
              <a:ext cx="966469" cy="975360"/>
            </a:xfrm>
            <a:custGeom>
              <a:avLst/>
              <a:gdLst/>
              <a:ahLst/>
              <a:cxnLst/>
              <a:rect l="l" t="t" r="r" b="b"/>
              <a:pathLst>
                <a:path w="966469" h="975360" extrusionOk="0">
                  <a:moveTo>
                    <a:pt x="0" y="975359"/>
                  </a:moveTo>
                  <a:lnTo>
                    <a:pt x="966216" y="975359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975359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85" name="Google Shape;585;p3"/>
          <p:cNvSpPr txBox="1"/>
          <p:nvPr/>
        </p:nvSpPr>
        <p:spPr>
          <a:xfrm>
            <a:off x="2260473" y="3973449"/>
            <a:ext cx="800735" cy="713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317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Prof. Ass. Dr.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54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Lon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065" marR="508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Laska Ass. MSc. Cand. Blete Rashiti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86" name="Google Shape;586;p3"/>
          <p:cNvGrpSpPr/>
          <p:nvPr/>
        </p:nvGrpSpPr>
        <p:grpSpPr>
          <a:xfrm>
            <a:off x="2191512" y="3983736"/>
            <a:ext cx="1173606" cy="1731645"/>
            <a:chOff x="2191512" y="3983736"/>
            <a:chExt cx="1173606" cy="1731645"/>
          </a:xfrm>
        </p:grpSpPr>
        <p:sp>
          <p:nvSpPr>
            <p:cNvPr id="587" name="Google Shape;587;p3"/>
            <p:cNvSpPr/>
            <p:nvPr/>
          </p:nvSpPr>
          <p:spPr>
            <a:xfrm>
              <a:off x="2191512" y="3983736"/>
              <a:ext cx="1173480" cy="1731645"/>
            </a:xfrm>
            <a:custGeom>
              <a:avLst/>
              <a:gdLst/>
              <a:ahLst/>
              <a:cxnLst/>
              <a:rect l="l" t="t" r="r" b="b"/>
              <a:pathLst>
                <a:path w="1173479" h="1731645" extrusionOk="0">
                  <a:moveTo>
                    <a:pt x="883920" y="987552"/>
                  </a:moveTo>
                  <a:lnTo>
                    <a:pt x="0" y="987552"/>
                  </a:lnTo>
                  <a:lnTo>
                    <a:pt x="0" y="1731264"/>
                  </a:lnTo>
                  <a:lnTo>
                    <a:pt x="883920" y="1731264"/>
                  </a:lnTo>
                  <a:lnTo>
                    <a:pt x="883920" y="987552"/>
                  </a:lnTo>
                  <a:close/>
                </a:path>
                <a:path w="1173479" h="1731645" extrusionOk="0">
                  <a:moveTo>
                    <a:pt x="1173480" y="0"/>
                  </a:moveTo>
                  <a:lnTo>
                    <a:pt x="926592" y="0"/>
                  </a:lnTo>
                  <a:lnTo>
                    <a:pt x="926592" y="947928"/>
                  </a:lnTo>
                  <a:lnTo>
                    <a:pt x="1173480" y="947928"/>
                  </a:lnTo>
                  <a:lnTo>
                    <a:pt x="117348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88" name="Google Shape;588;p3"/>
            <p:cNvSpPr/>
            <p:nvPr/>
          </p:nvSpPr>
          <p:spPr>
            <a:xfrm>
              <a:off x="3118103" y="3983736"/>
              <a:ext cx="247015" cy="948055"/>
            </a:xfrm>
            <a:custGeom>
              <a:avLst/>
              <a:gdLst/>
              <a:ahLst/>
              <a:cxnLst/>
              <a:rect l="l" t="t" r="r" b="b"/>
              <a:pathLst>
                <a:path w="247014" h="948054" extrusionOk="0">
                  <a:moveTo>
                    <a:pt x="0" y="947927"/>
                  </a:moveTo>
                  <a:lnTo>
                    <a:pt x="246888" y="947927"/>
                  </a:lnTo>
                  <a:lnTo>
                    <a:pt x="246888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89" name="Google Shape;589;p3"/>
          <p:cNvSpPr txBox="1"/>
          <p:nvPr/>
        </p:nvSpPr>
        <p:spPr>
          <a:xfrm>
            <a:off x="3172460" y="4302709"/>
            <a:ext cx="140335" cy="300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90" name="Google Shape;590;p3"/>
          <p:cNvGrpSpPr/>
          <p:nvPr/>
        </p:nvGrpSpPr>
        <p:grpSpPr>
          <a:xfrm>
            <a:off x="3096767" y="4931664"/>
            <a:ext cx="299085" cy="795655"/>
            <a:chOff x="3096767" y="4931664"/>
            <a:chExt cx="299085" cy="795655"/>
          </a:xfrm>
        </p:grpSpPr>
        <p:sp>
          <p:nvSpPr>
            <p:cNvPr id="591" name="Google Shape;591;p3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298704" y="0"/>
                  </a:moveTo>
                  <a:lnTo>
                    <a:pt x="0" y="0"/>
                  </a:lnTo>
                  <a:lnTo>
                    <a:pt x="0" y="795527"/>
                  </a:lnTo>
                  <a:lnTo>
                    <a:pt x="298704" y="795527"/>
                  </a:lnTo>
                  <a:lnTo>
                    <a:pt x="298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92" name="Google Shape;592;p3"/>
            <p:cNvSpPr/>
            <p:nvPr/>
          </p:nvSpPr>
          <p:spPr>
            <a:xfrm>
              <a:off x="3096767" y="4931664"/>
              <a:ext cx="299085" cy="795655"/>
            </a:xfrm>
            <a:custGeom>
              <a:avLst/>
              <a:gdLst/>
              <a:ahLst/>
              <a:cxnLst/>
              <a:rect l="l" t="t" r="r" b="b"/>
              <a:pathLst>
                <a:path w="299085" h="795654" extrusionOk="0">
                  <a:moveTo>
                    <a:pt x="0" y="795527"/>
                  </a:moveTo>
                  <a:lnTo>
                    <a:pt x="298704" y="795527"/>
                  </a:lnTo>
                  <a:lnTo>
                    <a:pt x="298704" y="0"/>
                  </a:lnTo>
                  <a:lnTo>
                    <a:pt x="0" y="0"/>
                  </a:lnTo>
                  <a:lnTo>
                    <a:pt x="0" y="7955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93" name="Google Shape;593;p3"/>
          <p:cNvSpPr txBox="1"/>
          <p:nvPr/>
        </p:nvSpPr>
        <p:spPr>
          <a:xfrm>
            <a:off x="3177667" y="5175885"/>
            <a:ext cx="139700" cy="29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594" name="Google Shape;594;p3"/>
          <p:cNvGrpSpPr/>
          <p:nvPr/>
        </p:nvGrpSpPr>
        <p:grpSpPr>
          <a:xfrm>
            <a:off x="3389376" y="3977640"/>
            <a:ext cx="363220" cy="948055"/>
            <a:chOff x="3389376" y="3977640"/>
            <a:chExt cx="363220" cy="948055"/>
          </a:xfrm>
        </p:grpSpPr>
        <p:sp>
          <p:nvSpPr>
            <p:cNvPr id="595" name="Google Shape;595;p3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362712" y="0"/>
                  </a:moveTo>
                  <a:lnTo>
                    <a:pt x="0" y="0"/>
                  </a:lnTo>
                  <a:lnTo>
                    <a:pt x="0" y="947927"/>
                  </a:lnTo>
                  <a:lnTo>
                    <a:pt x="362712" y="947927"/>
                  </a:lnTo>
                  <a:lnTo>
                    <a:pt x="36271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96" name="Google Shape;596;p3"/>
            <p:cNvSpPr/>
            <p:nvPr/>
          </p:nvSpPr>
          <p:spPr>
            <a:xfrm>
              <a:off x="3389376" y="3977640"/>
              <a:ext cx="363220" cy="948055"/>
            </a:xfrm>
            <a:custGeom>
              <a:avLst/>
              <a:gdLst/>
              <a:ahLst/>
              <a:cxnLst/>
              <a:rect l="l" t="t" r="r" b="b"/>
              <a:pathLst>
                <a:path w="363220" h="948054" extrusionOk="0">
                  <a:moveTo>
                    <a:pt x="0" y="947927"/>
                  </a:moveTo>
                  <a:lnTo>
                    <a:pt x="362712" y="947927"/>
                  </a:lnTo>
                  <a:lnTo>
                    <a:pt x="362712" y="0"/>
                  </a:lnTo>
                  <a:lnTo>
                    <a:pt x="0" y="0"/>
                  </a:lnTo>
                  <a:lnTo>
                    <a:pt x="0" y="94792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97" name="Google Shape;597;p3"/>
          <p:cNvSpPr txBox="1"/>
          <p:nvPr/>
        </p:nvSpPr>
        <p:spPr>
          <a:xfrm>
            <a:off x="3477895" y="4377690"/>
            <a:ext cx="185420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8" name="Google Shape;598;p3"/>
          <p:cNvSpPr/>
          <p:nvPr/>
        </p:nvSpPr>
        <p:spPr>
          <a:xfrm>
            <a:off x="3416808" y="4956048"/>
            <a:ext cx="347980" cy="795655"/>
          </a:xfrm>
          <a:custGeom>
            <a:avLst/>
            <a:gdLst/>
            <a:ahLst/>
            <a:cxnLst/>
            <a:rect l="l" t="t" r="r" b="b"/>
            <a:pathLst>
              <a:path w="347979" h="795654" extrusionOk="0">
                <a:moveTo>
                  <a:pt x="347472" y="0"/>
                </a:moveTo>
                <a:lnTo>
                  <a:pt x="0" y="0"/>
                </a:lnTo>
                <a:lnTo>
                  <a:pt x="0" y="795527"/>
                </a:lnTo>
                <a:lnTo>
                  <a:pt x="347472" y="795527"/>
                </a:lnTo>
                <a:lnTo>
                  <a:pt x="347472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99" name="Google Shape;599;p3"/>
          <p:cNvSpPr txBox="1"/>
          <p:nvPr/>
        </p:nvSpPr>
        <p:spPr>
          <a:xfrm>
            <a:off x="3497960" y="5279212"/>
            <a:ext cx="186055" cy="146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latin typeface="Times New Roman"/>
                <a:ea typeface="Times New Roman"/>
                <a:cs typeface="Times New Roman"/>
                <a:sym typeface="Times New Roman"/>
              </a:rPr>
              <a:t>2+2</a:t>
            </a:r>
            <a:endParaRPr sz="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00" name="Google Shape;600;p3"/>
          <p:cNvGrpSpPr/>
          <p:nvPr/>
        </p:nvGrpSpPr>
        <p:grpSpPr>
          <a:xfrm>
            <a:off x="4373879" y="3919728"/>
            <a:ext cx="780415" cy="954405"/>
            <a:chOff x="4373879" y="3919728"/>
            <a:chExt cx="780415" cy="954405"/>
          </a:xfrm>
        </p:grpSpPr>
        <p:sp>
          <p:nvSpPr>
            <p:cNvPr id="601" name="Google Shape;601;p3"/>
            <p:cNvSpPr/>
            <p:nvPr/>
          </p:nvSpPr>
          <p:spPr>
            <a:xfrm>
              <a:off x="4373879" y="3919728"/>
              <a:ext cx="780415" cy="954405"/>
            </a:xfrm>
            <a:custGeom>
              <a:avLst/>
              <a:gdLst/>
              <a:ahLst/>
              <a:cxnLst/>
              <a:rect l="l" t="t" r="r" b="b"/>
              <a:pathLst>
                <a:path w="780414" h="954404" extrusionOk="0">
                  <a:moveTo>
                    <a:pt x="780288" y="0"/>
                  </a:moveTo>
                  <a:lnTo>
                    <a:pt x="0" y="0"/>
                  </a:lnTo>
                  <a:lnTo>
                    <a:pt x="0" y="954024"/>
                  </a:lnTo>
                  <a:lnTo>
                    <a:pt x="780288" y="954024"/>
                  </a:lnTo>
                  <a:lnTo>
                    <a:pt x="78028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02" name="Google Shape;602;p3"/>
            <p:cNvSpPr/>
            <p:nvPr/>
          </p:nvSpPr>
          <p:spPr>
            <a:xfrm>
              <a:off x="4373879" y="3919728"/>
              <a:ext cx="780415" cy="954405"/>
            </a:xfrm>
            <a:custGeom>
              <a:avLst/>
              <a:gdLst/>
              <a:ahLst/>
              <a:cxnLst/>
              <a:rect l="l" t="t" r="r" b="b"/>
              <a:pathLst>
                <a:path w="780414" h="954404" extrusionOk="0">
                  <a:moveTo>
                    <a:pt x="0" y="954024"/>
                  </a:moveTo>
                  <a:lnTo>
                    <a:pt x="780288" y="954024"/>
                  </a:lnTo>
                  <a:lnTo>
                    <a:pt x="780288" y="0"/>
                  </a:lnTo>
                  <a:lnTo>
                    <a:pt x="0" y="0"/>
                  </a:lnTo>
                  <a:lnTo>
                    <a:pt x="0" y="95402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03" name="Google Shape;603;p3"/>
          <p:cNvSpPr txBox="1"/>
          <p:nvPr/>
        </p:nvSpPr>
        <p:spPr>
          <a:xfrm>
            <a:off x="4481321" y="4193235"/>
            <a:ext cx="564515" cy="391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09:30-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175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11:00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04" name="Google Shape;604;p3"/>
          <p:cNvGrpSpPr/>
          <p:nvPr/>
        </p:nvGrpSpPr>
        <p:grpSpPr>
          <a:xfrm>
            <a:off x="4361688" y="3895344"/>
            <a:ext cx="1774316" cy="1856232"/>
            <a:chOff x="4361688" y="3895344"/>
            <a:chExt cx="1774316" cy="1856232"/>
          </a:xfrm>
        </p:grpSpPr>
        <p:sp>
          <p:nvSpPr>
            <p:cNvPr id="605" name="Google Shape;605;p3"/>
            <p:cNvSpPr/>
            <p:nvPr/>
          </p:nvSpPr>
          <p:spPr>
            <a:xfrm>
              <a:off x="4361688" y="4882896"/>
              <a:ext cx="795655" cy="868680"/>
            </a:xfrm>
            <a:custGeom>
              <a:avLst/>
              <a:gdLst/>
              <a:ahLst/>
              <a:cxnLst/>
              <a:rect l="l" t="t" r="r" b="b"/>
              <a:pathLst>
                <a:path w="795654" h="868679" extrusionOk="0">
                  <a:moveTo>
                    <a:pt x="795527" y="0"/>
                  </a:moveTo>
                  <a:lnTo>
                    <a:pt x="0" y="0"/>
                  </a:lnTo>
                  <a:lnTo>
                    <a:pt x="0" y="868680"/>
                  </a:lnTo>
                  <a:lnTo>
                    <a:pt x="795527" y="868680"/>
                  </a:lnTo>
                  <a:lnTo>
                    <a:pt x="795527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06" name="Google Shape;606;p3"/>
            <p:cNvSpPr/>
            <p:nvPr/>
          </p:nvSpPr>
          <p:spPr>
            <a:xfrm>
              <a:off x="4361688" y="4882896"/>
              <a:ext cx="795655" cy="868680"/>
            </a:xfrm>
            <a:custGeom>
              <a:avLst/>
              <a:gdLst/>
              <a:ahLst/>
              <a:cxnLst/>
              <a:rect l="l" t="t" r="r" b="b"/>
              <a:pathLst>
                <a:path w="795654" h="868679" extrusionOk="0">
                  <a:moveTo>
                    <a:pt x="0" y="868680"/>
                  </a:moveTo>
                  <a:lnTo>
                    <a:pt x="795527" y="868680"/>
                  </a:lnTo>
                  <a:lnTo>
                    <a:pt x="795527" y="0"/>
                  </a:lnTo>
                  <a:lnTo>
                    <a:pt x="0" y="0"/>
                  </a:lnTo>
                  <a:lnTo>
                    <a:pt x="0" y="86868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5166360" y="3895344"/>
              <a:ext cx="969644" cy="990600"/>
            </a:xfrm>
            <a:custGeom>
              <a:avLst/>
              <a:gdLst/>
              <a:ahLst/>
              <a:cxnLst/>
              <a:rect l="l" t="t" r="r" b="b"/>
              <a:pathLst>
                <a:path w="969645" h="990600" extrusionOk="0">
                  <a:moveTo>
                    <a:pt x="969263" y="0"/>
                  </a:moveTo>
                  <a:lnTo>
                    <a:pt x="0" y="0"/>
                  </a:lnTo>
                  <a:lnTo>
                    <a:pt x="0" y="990600"/>
                  </a:lnTo>
                  <a:lnTo>
                    <a:pt x="969263" y="990600"/>
                  </a:lnTo>
                  <a:lnTo>
                    <a:pt x="9692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08" name="Google Shape;608;p3"/>
            <p:cNvSpPr/>
            <p:nvPr/>
          </p:nvSpPr>
          <p:spPr>
            <a:xfrm>
              <a:off x="5166360" y="3895344"/>
              <a:ext cx="969644" cy="990600"/>
            </a:xfrm>
            <a:custGeom>
              <a:avLst/>
              <a:gdLst/>
              <a:ahLst/>
              <a:cxnLst/>
              <a:rect l="l" t="t" r="r" b="b"/>
              <a:pathLst>
                <a:path w="969645" h="990600" extrusionOk="0">
                  <a:moveTo>
                    <a:pt x="0" y="990600"/>
                  </a:moveTo>
                  <a:lnTo>
                    <a:pt x="969263" y="990600"/>
                  </a:lnTo>
                  <a:lnTo>
                    <a:pt x="969263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09" name="Google Shape;609;p3"/>
          <p:cNvSpPr txBox="1"/>
          <p:nvPr/>
        </p:nvSpPr>
        <p:spPr>
          <a:xfrm>
            <a:off x="5343905" y="4191761"/>
            <a:ext cx="615950" cy="39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U: 15:00-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15:45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10" name="Google Shape;610;p3"/>
          <p:cNvGrpSpPr/>
          <p:nvPr/>
        </p:nvGrpSpPr>
        <p:grpSpPr>
          <a:xfrm>
            <a:off x="5178552" y="4870704"/>
            <a:ext cx="1021080" cy="862965"/>
            <a:chOff x="5178552" y="4870704"/>
            <a:chExt cx="1021080" cy="862965"/>
          </a:xfrm>
        </p:grpSpPr>
        <p:sp>
          <p:nvSpPr>
            <p:cNvPr id="611" name="Google Shape;611;p3"/>
            <p:cNvSpPr/>
            <p:nvPr/>
          </p:nvSpPr>
          <p:spPr>
            <a:xfrm>
              <a:off x="5178552" y="487070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4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862584"/>
                  </a:lnTo>
                  <a:lnTo>
                    <a:pt x="1021079" y="862584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12" name="Google Shape;612;p3"/>
            <p:cNvSpPr/>
            <p:nvPr/>
          </p:nvSpPr>
          <p:spPr>
            <a:xfrm>
              <a:off x="5178552" y="4870704"/>
              <a:ext cx="1021080" cy="862965"/>
            </a:xfrm>
            <a:custGeom>
              <a:avLst/>
              <a:gdLst/>
              <a:ahLst/>
              <a:cxnLst/>
              <a:rect l="l" t="t" r="r" b="b"/>
              <a:pathLst>
                <a:path w="1021079" h="862964" extrusionOk="0">
                  <a:moveTo>
                    <a:pt x="0" y="862584"/>
                  </a:moveTo>
                  <a:lnTo>
                    <a:pt x="1021079" y="862584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86258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13" name="Google Shape;613;p3"/>
          <p:cNvSpPr txBox="1"/>
          <p:nvPr/>
        </p:nvSpPr>
        <p:spPr>
          <a:xfrm>
            <a:off x="5391658" y="5098745"/>
            <a:ext cx="597535" cy="392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U: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15:45-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17:15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14" name="Google Shape;614;p3"/>
          <p:cNvGrpSpPr/>
          <p:nvPr/>
        </p:nvGrpSpPr>
        <p:grpSpPr>
          <a:xfrm>
            <a:off x="6132576" y="3898392"/>
            <a:ext cx="993901" cy="1832228"/>
            <a:chOff x="6132576" y="3898392"/>
            <a:chExt cx="993901" cy="1832228"/>
          </a:xfrm>
        </p:grpSpPr>
        <p:sp>
          <p:nvSpPr>
            <p:cNvPr id="615" name="Google Shape;615;p3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93648"/>
                  </a:lnTo>
                  <a:lnTo>
                    <a:pt x="969264" y="993648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6132576" y="3898392"/>
              <a:ext cx="969644" cy="993775"/>
            </a:xfrm>
            <a:custGeom>
              <a:avLst/>
              <a:gdLst/>
              <a:ahLst/>
              <a:cxnLst/>
              <a:rect l="l" t="t" r="r" b="b"/>
              <a:pathLst>
                <a:path w="969645" h="993775" extrusionOk="0">
                  <a:moveTo>
                    <a:pt x="0" y="993648"/>
                  </a:moveTo>
                  <a:lnTo>
                    <a:pt x="969264" y="993648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9364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966215" y="0"/>
                  </a:moveTo>
                  <a:lnTo>
                    <a:pt x="0" y="0"/>
                  </a:lnTo>
                  <a:lnTo>
                    <a:pt x="0" y="816863"/>
                  </a:lnTo>
                  <a:lnTo>
                    <a:pt x="966215" y="816863"/>
                  </a:lnTo>
                  <a:lnTo>
                    <a:pt x="96621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6160008" y="4913376"/>
              <a:ext cx="966469" cy="817244"/>
            </a:xfrm>
            <a:custGeom>
              <a:avLst/>
              <a:gdLst/>
              <a:ahLst/>
              <a:cxnLst/>
              <a:rect l="l" t="t" r="r" b="b"/>
              <a:pathLst>
                <a:path w="966470" h="817245" extrusionOk="0">
                  <a:moveTo>
                    <a:pt x="0" y="816863"/>
                  </a:moveTo>
                  <a:lnTo>
                    <a:pt x="966215" y="816863"/>
                  </a:lnTo>
                  <a:lnTo>
                    <a:pt x="966215" y="0"/>
                  </a:lnTo>
                  <a:lnTo>
                    <a:pt x="0" y="0"/>
                  </a:lnTo>
                  <a:lnTo>
                    <a:pt x="0" y="81686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19" name="Google Shape;619;p3"/>
          <p:cNvSpPr txBox="1"/>
          <p:nvPr/>
        </p:nvSpPr>
        <p:spPr>
          <a:xfrm>
            <a:off x="6332346" y="5118303"/>
            <a:ext cx="626745" cy="391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L: 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13:00 –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14:30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20" name="Google Shape;620;p3"/>
          <p:cNvGrpSpPr/>
          <p:nvPr/>
        </p:nvGrpSpPr>
        <p:grpSpPr>
          <a:xfrm>
            <a:off x="859536" y="1353312"/>
            <a:ext cx="9122917" cy="5724525"/>
            <a:chOff x="859536" y="1353312"/>
            <a:chExt cx="9122917" cy="5724525"/>
          </a:xfrm>
        </p:grpSpPr>
        <p:sp>
          <p:nvSpPr>
            <p:cNvPr id="621" name="Google Shape;621;p3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969264" y="0"/>
                  </a:moveTo>
                  <a:lnTo>
                    <a:pt x="0" y="0"/>
                  </a:lnTo>
                  <a:lnTo>
                    <a:pt x="0" y="966215"/>
                  </a:lnTo>
                  <a:lnTo>
                    <a:pt x="969264" y="966215"/>
                  </a:lnTo>
                  <a:lnTo>
                    <a:pt x="96926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2" name="Google Shape;622;p3"/>
            <p:cNvSpPr/>
            <p:nvPr/>
          </p:nvSpPr>
          <p:spPr>
            <a:xfrm>
              <a:off x="7107936" y="3907536"/>
              <a:ext cx="969644" cy="966469"/>
            </a:xfrm>
            <a:custGeom>
              <a:avLst/>
              <a:gdLst/>
              <a:ahLst/>
              <a:cxnLst/>
              <a:rect l="l" t="t" r="r" b="b"/>
              <a:pathLst>
                <a:path w="969645" h="966470" extrusionOk="0">
                  <a:moveTo>
                    <a:pt x="0" y="966215"/>
                  </a:moveTo>
                  <a:lnTo>
                    <a:pt x="969264" y="966215"/>
                  </a:lnTo>
                  <a:lnTo>
                    <a:pt x="969264" y="0"/>
                  </a:lnTo>
                  <a:lnTo>
                    <a:pt x="0" y="0"/>
                  </a:lnTo>
                  <a:lnTo>
                    <a:pt x="0" y="96621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3" name="Google Shape;623;p3"/>
            <p:cNvSpPr/>
            <p:nvPr/>
          </p:nvSpPr>
          <p:spPr>
            <a:xfrm>
              <a:off x="7110983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66216" y="859536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4" name="Google Shape;624;p3"/>
            <p:cNvSpPr/>
            <p:nvPr/>
          </p:nvSpPr>
          <p:spPr>
            <a:xfrm>
              <a:off x="7110983" y="4879848"/>
              <a:ext cx="966469" cy="859790"/>
            </a:xfrm>
            <a:custGeom>
              <a:avLst/>
              <a:gdLst/>
              <a:ahLst/>
              <a:cxnLst/>
              <a:rect l="l" t="t" r="r" b="b"/>
              <a:pathLst>
                <a:path w="966470" h="859789" extrusionOk="0">
                  <a:moveTo>
                    <a:pt x="0" y="859536"/>
                  </a:moveTo>
                  <a:lnTo>
                    <a:pt x="966216" y="859536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5" name="Google Shape;625;p3"/>
            <p:cNvSpPr/>
            <p:nvPr/>
          </p:nvSpPr>
          <p:spPr>
            <a:xfrm>
              <a:off x="8080247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963168"/>
                  </a:lnTo>
                  <a:lnTo>
                    <a:pt x="963168" y="963168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6" name="Google Shape;626;p3"/>
            <p:cNvSpPr/>
            <p:nvPr/>
          </p:nvSpPr>
          <p:spPr>
            <a:xfrm>
              <a:off x="8080247" y="3928872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5" extrusionOk="0">
                  <a:moveTo>
                    <a:pt x="0" y="963168"/>
                  </a:moveTo>
                  <a:lnTo>
                    <a:pt x="963168" y="963168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96316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7" name="Google Shape;627;p3"/>
            <p:cNvSpPr/>
            <p:nvPr/>
          </p:nvSpPr>
          <p:spPr>
            <a:xfrm>
              <a:off x="8107679" y="4852416"/>
              <a:ext cx="963294" cy="875030"/>
            </a:xfrm>
            <a:custGeom>
              <a:avLst/>
              <a:gdLst/>
              <a:ahLst/>
              <a:cxnLst/>
              <a:rect l="l" t="t" r="r" b="b"/>
              <a:pathLst>
                <a:path w="963295" h="875029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874776"/>
                  </a:lnTo>
                  <a:lnTo>
                    <a:pt x="963168" y="874776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8" name="Google Shape;628;p3"/>
            <p:cNvSpPr/>
            <p:nvPr/>
          </p:nvSpPr>
          <p:spPr>
            <a:xfrm>
              <a:off x="8107679" y="4852416"/>
              <a:ext cx="963294" cy="875030"/>
            </a:xfrm>
            <a:custGeom>
              <a:avLst/>
              <a:gdLst/>
              <a:ahLst/>
              <a:cxnLst/>
              <a:rect l="l" t="t" r="r" b="b"/>
              <a:pathLst>
                <a:path w="963295" h="875029" extrusionOk="0">
                  <a:moveTo>
                    <a:pt x="0" y="874776"/>
                  </a:moveTo>
                  <a:lnTo>
                    <a:pt x="963168" y="874776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87477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29" name="Google Shape;629;p3"/>
            <p:cNvSpPr/>
            <p:nvPr/>
          </p:nvSpPr>
          <p:spPr>
            <a:xfrm>
              <a:off x="9070847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908303" y="0"/>
                  </a:moveTo>
                  <a:lnTo>
                    <a:pt x="0" y="0"/>
                  </a:lnTo>
                  <a:lnTo>
                    <a:pt x="0" y="981456"/>
                  </a:lnTo>
                  <a:lnTo>
                    <a:pt x="908303" y="981456"/>
                  </a:lnTo>
                  <a:lnTo>
                    <a:pt x="90830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0" name="Google Shape;630;p3"/>
            <p:cNvSpPr/>
            <p:nvPr/>
          </p:nvSpPr>
          <p:spPr>
            <a:xfrm>
              <a:off x="9070847" y="3892296"/>
              <a:ext cx="908685" cy="981710"/>
            </a:xfrm>
            <a:custGeom>
              <a:avLst/>
              <a:gdLst/>
              <a:ahLst/>
              <a:cxnLst/>
              <a:rect l="l" t="t" r="r" b="b"/>
              <a:pathLst>
                <a:path w="908684" h="981710" extrusionOk="0">
                  <a:moveTo>
                    <a:pt x="0" y="981456"/>
                  </a:moveTo>
                  <a:lnTo>
                    <a:pt x="908303" y="981456"/>
                  </a:lnTo>
                  <a:lnTo>
                    <a:pt x="908303" y="0"/>
                  </a:lnTo>
                  <a:lnTo>
                    <a:pt x="0" y="0"/>
                  </a:lnTo>
                  <a:lnTo>
                    <a:pt x="0" y="98145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1" name="Google Shape;631;p3"/>
            <p:cNvSpPr/>
            <p:nvPr/>
          </p:nvSpPr>
          <p:spPr>
            <a:xfrm>
              <a:off x="9076943" y="4882896"/>
              <a:ext cx="905510" cy="859790"/>
            </a:xfrm>
            <a:custGeom>
              <a:avLst/>
              <a:gdLst/>
              <a:ahLst/>
              <a:cxnLst/>
              <a:rect l="l" t="t" r="r" b="b"/>
              <a:pathLst>
                <a:path w="905509" h="859789" extrusionOk="0">
                  <a:moveTo>
                    <a:pt x="905255" y="0"/>
                  </a:moveTo>
                  <a:lnTo>
                    <a:pt x="0" y="0"/>
                  </a:lnTo>
                  <a:lnTo>
                    <a:pt x="0" y="859536"/>
                  </a:lnTo>
                  <a:lnTo>
                    <a:pt x="905255" y="859536"/>
                  </a:lnTo>
                  <a:lnTo>
                    <a:pt x="9052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2" name="Google Shape;632;p3"/>
            <p:cNvSpPr/>
            <p:nvPr/>
          </p:nvSpPr>
          <p:spPr>
            <a:xfrm>
              <a:off x="9076943" y="4882896"/>
              <a:ext cx="905510" cy="859790"/>
            </a:xfrm>
            <a:custGeom>
              <a:avLst/>
              <a:gdLst/>
              <a:ahLst/>
              <a:cxnLst/>
              <a:rect l="l" t="t" r="r" b="b"/>
              <a:pathLst>
                <a:path w="905509" h="859789" extrusionOk="0">
                  <a:moveTo>
                    <a:pt x="0" y="859536"/>
                  </a:moveTo>
                  <a:lnTo>
                    <a:pt x="905255" y="859536"/>
                  </a:lnTo>
                  <a:lnTo>
                    <a:pt x="905255" y="0"/>
                  </a:lnTo>
                  <a:lnTo>
                    <a:pt x="0" y="0"/>
                  </a:lnTo>
                  <a:lnTo>
                    <a:pt x="0" y="859536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3" name="Google Shape;633;p3"/>
            <p:cNvSpPr/>
            <p:nvPr/>
          </p:nvSpPr>
          <p:spPr>
            <a:xfrm>
              <a:off x="859536" y="1353312"/>
              <a:ext cx="204470" cy="5724525"/>
            </a:xfrm>
            <a:custGeom>
              <a:avLst/>
              <a:gdLst/>
              <a:ahLst/>
              <a:cxnLst/>
              <a:rect l="l" t="t" r="r" b="b"/>
              <a:pathLst>
                <a:path w="204469" h="5724525" extrusionOk="0">
                  <a:moveTo>
                    <a:pt x="204215" y="0"/>
                  </a:moveTo>
                  <a:lnTo>
                    <a:pt x="0" y="0"/>
                  </a:lnTo>
                  <a:lnTo>
                    <a:pt x="0" y="5724144"/>
                  </a:lnTo>
                  <a:lnTo>
                    <a:pt x="204215" y="5724144"/>
                  </a:lnTo>
                  <a:lnTo>
                    <a:pt x="204215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4" name="Google Shape;634;p3"/>
            <p:cNvSpPr/>
            <p:nvPr/>
          </p:nvSpPr>
          <p:spPr>
            <a:xfrm>
              <a:off x="1082040" y="5721096"/>
              <a:ext cx="1061085" cy="628015"/>
            </a:xfrm>
            <a:custGeom>
              <a:avLst/>
              <a:gdLst/>
              <a:ahLst/>
              <a:cxnLst/>
              <a:rect l="l" t="t" r="r" b="b"/>
              <a:pathLst>
                <a:path w="1061085" h="628014" extrusionOk="0">
                  <a:moveTo>
                    <a:pt x="1060704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060704" y="627888"/>
                  </a:lnTo>
                  <a:lnTo>
                    <a:pt x="106070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35" name="Google Shape;635;p3"/>
            <p:cNvSpPr/>
            <p:nvPr/>
          </p:nvSpPr>
          <p:spPr>
            <a:xfrm>
              <a:off x="1082040" y="5721096"/>
              <a:ext cx="1061085" cy="628015"/>
            </a:xfrm>
            <a:custGeom>
              <a:avLst/>
              <a:gdLst/>
              <a:ahLst/>
              <a:cxnLst/>
              <a:rect l="l" t="t" r="r" b="b"/>
              <a:pathLst>
                <a:path w="1061085" h="628014" extrusionOk="0">
                  <a:moveTo>
                    <a:pt x="0" y="627888"/>
                  </a:moveTo>
                  <a:lnTo>
                    <a:pt x="1060704" y="627888"/>
                  </a:lnTo>
                  <a:lnTo>
                    <a:pt x="1060704" y="0"/>
                  </a:lnTo>
                  <a:lnTo>
                    <a:pt x="0" y="0"/>
                  </a:lnTo>
                  <a:lnTo>
                    <a:pt x="0" y="62788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36" name="Google Shape;636;p3"/>
          <p:cNvSpPr txBox="1"/>
          <p:nvPr/>
        </p:nvSpPr>
        <p:spPr>
          <a:xfrm>
            <a:off x="1201927" y="5836666"/>
            <a:ext cx="817880" cy="93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507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Inovacioni</a:t>
            </a: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dhe</a:t>
            </a: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Ndërmarrësia</a:t>
            </a: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në</a:t>
            </a: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latin typeface="Times New Roman"/>
                <a:ea typeface="Times New Roman"/>
                <a:cs typeface="Times New Roman"/>
                <a:sym typeface="Times New Roman"/>
              </a:rPr>
              <a:t>Psikologji</a:t>
            </a: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7" name="Google Shape;637;p3"/>
          <p:cNvSpPr txBox="1"/>
          <p:nvPr/>
        </p:nvSpPr>
        <p:spPr>
          <a:xfrm>
            <a:off x="1161389" y="618029"/>
            <a:ext cx="5761990" cy="5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4125" rIns="0" bIns="0" anchor="t" anchorCtr="0">
            <a:spAutoFit/>
          </a:bodyPr>
          <a:lstStyle/>
          <a:p>
            <a:pPr marL="1968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PSIKOLOGJI VITI I TRETË BACHELOR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ORARI I LIGJËRATAVE DHE USHTRIMEVE PËR VITIN AKADEMIK </a:t>
            </a:r>
            <a:r>
              <a:rPr lang="en-US" sz="1200" b="1">
                <a:solidFill>
                  <a:srgbClr val="B0CF4F"/>
                </a:solidFill>
                <a:latin typeface="Tahoma"/>
                <a:ea typeface="Tahoma"/>
                <a:cs typeface="Tahoma"/>
                <a:sym typeface="Tahoma"/>
              </a:rPr>
              <a:t>2025/26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38" name="Google Shape;638;p3"/>
          <p:cNvSpPr txBox="1"/>
          <p:nvPr/>
        </p:nvSpPr>
        <p:spPr>
          <a:xfrm rot="-5400000">
            <a:off x="-399466" y="4619854"/>
            <a:ext cx="2129155" cy="233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6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PSIKOLOGJI </a:t>
            </a:r>
            <a:r>
              <a:rPr lang="en-US" sz="13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: SEMESTRI V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639" name="Google Shape;639;p3"/>
          <p:cNvGrpSpPr/>
          <p:nvPr/>
        </p:nvGrpSpPr>
        <p:grpSpPr>
          <a:xfrm>
            <a:off x="2154935" y="5745480"/>
            <a:ext cx="963294" cy="640080"/>
            <a:chOff x="2154935" y="5745480"/>
            <a:chExt cx="963294" cy="640080"/>
          </a:xfrm>
        </p:grpSpPr>
        <p:sp>
          <p:nvSpPr>
            <p:cNvPr id="640" name="Google Shape;640;p3"/>
            <p:cNvSpPr/>
            <p:nvPr/>
          </p:nvSpPr>
          <p:spPr>
            <a:xfrm>
              <a:off x="2154935" y="5745480"/>
              <a:ext cx="963294" cy="640080"/>
            </a:xfrm>
            <a:custGeom>
              <a:avLst/>
              <a:gdLst/>
              <a:ahLst/>
              <a:cxnLst/>
              <a:rect l="l" t="t" r="r" b="b"/>
              <a:pathLst>
                <a:path w="963294" h="640079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640080"/>
                  </a:lnTo>
                  <a:lnTo>
                    <a:pt x="963168" y="640080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41" name="Google Shape;641;p3"/>
            <p:cNvSpPr/>
            <p:nvPr/>
          </p:nvSpPr>
          <p:spPr>
            <a:xfrm>
              <a:off x="2154935" y="5745480"/>
              <a:ext cx="963294" cy="640080"/>
            </a:xfrm>
            <a:custGeom>
              <a:avLst/>
              <a:gdLst/>
              <a:ahLst/>
              <a:cxnLst/>
              <a:rect l="l" t="t" r="r" b="b"/>
              <a:pathLst>
                <a:path w="963294" h="640079" extrusionOk="0">
                  <a:moveTo>
                    <a:pt x="0" y="640080"/>
                  </a:moveTo>
                  <a:lnTo>
                    <a:pt x="963168" y="640080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64008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42" name="Google Shape;642;p3"/>
          <p:cNvSpPr txBox="1"/>
          <p:nvPr/>
        </p:nvSpPr>
        <p:spPr>
          <a:xfrm>
            <a:off x="2258695" y="4763770"/>
            <a:ext cx="755650" cy="1110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0" lvl="0" indent="0" algn="ctr" rtl="0">
              <a:lnSpc>
                <a:spcPct val="1195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err="1">
                <a:latin typeface="Calibri"/>
                <a:ea typeface="Calibri"/>
                <a:cs typeface="Calibri"/>
                <a:sym typeface="Calibri"/>
              </a:rPr>
              <a:t>Prof.Ass.Dr</a:t>
            </a:r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  <a:p>
            <a:pPr marL="158750" marR="159385" lvl="0" indent="4445" algn="ctr" rtl="0">
              <a:lnSpc>
                <a:spcPct val="120952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Arben </a:t>
            </a:r>
            <a:r>
              <a:rPr lang="en-US" sz="1050" dirty="0" err="1">
                <a:latin typeface="Calibri"/>
                <a:ea typeface="Calibri"/>
                <a:cs typeface="Calibri"/>
                <a:sym typeface="Calibri"/>
              </a:rPr>
              <a:t>Hysenaj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47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dirty="0" err="1">
                <a:latin typeface="Calibri"/>
                <a:ea typeface="Calibri"/>
                <a:cs typeface="Calibri"/>
                <a:sym typeface="Calibri"/>
              </a:rPr>
              <a:t>Ass.MSc</a:t>
            </a:r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  <a:p>
            <a:pPr marL="186055" marR="185420" lvl="0" indent="0" algn="ctr" rtl="0">
              <a:lnSpc>
                <a:spcPct val="101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050" dirty="0">
                <a:latin typeface="Calibri"/>
                <a:ea typeface="Calibri"/>
                <a:cs typeface="Calibri"/>
                <a:sym typeface="Calibri"/>
              </a:rPr>
              <a:t>Arbesa </a:t>
            </a:r>
            <a:r>
              <a:rPr lang="en-US" sz="1050" dirty="0" err="1">
                <a:latin typeface="Calibri"/>
                <a:ea typeface="Calibri"/>
                <a:cs typeface="Calibri"/>
                <a:sym typeface="Calibri"/>
              </a:rPr>
              <a:t>Sahiti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43" name="Google Shape;643;p3"/>
          <p:cNvGrpSpPr/>
          <p:nvPr/>
        </p:nvGrpSpPr>
        <p:grpSpPr>
          <a:xfrm>
            <a:off x="3084576" y="5742432"/>
            <a:ext cx="372110" cy="652780"/>
            <a:chOff x="3084576" y="5742432"/>
            <a:chExt cx="372110" cy="652780"/>
          </a:xfrm>
        </p:grpSpPr>
        <p:sp>
          <p:nvSpPr>
            <p:cNvPr id="644" name="Google Shape;644;p3"/>
            <p:cNvSpPr/>
            <p:nvPr/>
          </p:nvSpPr>
          <p:spPr>
            <a:xfrm>
              <a:off x="3084576" y="5742432"/>
              <a:ext cx="372110" cy="652780"/>
            </a:xfrm>
            <a:custGeom>
              <a:avLst/>
              <a:gdLst/>
              <a:ahLst/>
              <a:cxnLst/>
              <a:rect l="l" t="t" r="r" b="b"/>
              <a:pathLst>
                <a:path w="372110" h="652779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652272"/>
                  </a:lnTo>
                  <a:lnTo>
                    <a:pt x="371855" y="652272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45" name="Google Shape;645;p3"/>
            <p:cNvSpPr/>
            <p:nvPr/>
          </p:nvSpPr>
          <p:spPr>
            <a:xfrm>
              <a:off x="3084576" y="5742432"/>
              <a:ext cx="372110" cy="652780"/>
            </a:xfrm>
            <a:custGeom>
              <a:avLst/>
              <a:gdLst/>
              <a:ahLst/>
              <a:cxnLst/>
              <a:rect l="l" t="t" r="r" b="b"/>
              <a:pathLst>
                <a:path w="372110" h="652779" extrusionOk="0">
                  <a:moveTo>
                    <a:pt x="0" y="652272"/>
                  </a:moveTo>
                  <a:lnTo>
                    <a:pt x="371855" y="652272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65227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46" name="Google Shape;646;p3"/>
          <p:cNvSpPr txBox="1"/>
          <p:nvPr/>
        </p:nvSpPr>
        <p:spPr>
          <a:xfrm>
            <a:off x="3217926" y="5973572"/>
            <a:ext cx="107314" cy="186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Z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47" name="Google Shape;647;p3"/>
          <p:cNvGrpSpPr/>
          <p:nvPr/>
        </p:nvGrpSpPr>
        <p:grpSpPr>
          <a:xfrm>
            <a:off x="3425952" y="5766816"/>
            <a:ext cx="372110" cy="628015"/>
            <a:chOff x="3425952" y="5766816"/>
            <a:chExt cx="372110" cy="628015"/>
          </a:xfrm>
        </p:grpSpPr>
        <p:sp>
          <p:nvSpPr>
            <p:cNvPr id="648" name="Google Shape;648;p3"/>
            <p:cNvSpPr/>
            <p:nvPr/>
          </p:nvSpPr>
          <p:spPr>
            <a:xfrm>
              <a:off x="3425952" y="5766816"/>
              <a:ext cx="372110" cy="628015"/>
            </a:xfrm>
            <a:custGeom>
              <a:avLst/>
              <a:gdLst/>
              <a:ahLst/>
              <a:cxnLst/>
              <a:rect l="l" t="t" r="r" b="b"/>
              <a:pathLst>
                <a:path w="372110" h="628014" extrusionOk="0">
                  <a:moveTo>
                    <a:pt x="371855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371855" y="627888"/>
                  </a:lnTo>
                  <a:lnTo>
                    <a:pt x="371855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49" name="Google Shape;649;p3"/>
            <p:cNvSpPr/>
            <p:nvPr/>
          </p:nvSpPr>
          <p:spPr>
            <a:xfrm>
              <a:off x="3425952" y="5766816"/>
              <a:ext cx="372110" cy="628015"/>
            </a:xfrm>
            <a:custGeom>
              <a:avLst/>
              <a:gdLst/>
              <a:ahLst/>
              <a:cxnLst/>
              <a:rect l="l" t="t" r="r" b="b"/>
              <a:pathLst>
                <a:path w="372110" h="628014" extrusionOk="0">
                  <a:moveTo>
                    <a:pt x="0" y="627888"/>
                  </a:moveTo>
                  <a:lnTo>
                    <a:pt x="371855" y="627888"/>
                  </a:lnTo>
                  <a:lnTo>
                    <a:pt x="371855" y="0"/>
                  </a:lnTo>
                  <a:lnTo>
                    <a:pt x="0" y="0"/>
                  </a:lnTo>
                  <a:lnTo>
                    <a:pt x="0" y="62788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50" name="Google Shape;650;p3"/>
          <p:cNvSpPr txBox="1"/>
          <p:nvPr/>
        </p:nvSpPr>
        <p:spPr>
          <a:xfrm>
            <a:off x="3510534" y="5997067"/>
            <a:ext cx="205740" cy="164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9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Times New Roman"/>
                <a:ea typeface="Times New Roman"/>
                <a:cs typeface="Times New Roman"/>
                <a:sym typeface="Times New Roman"/>
              </a:rPr>
              <a:t>2+1</a:t>
            </a:r>
            <a:endParaRPr sz="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51" name="Google Shape;651;p3"/>
          <p:cNvGrpSpPr/>
          <p:nvPr/>
        </p:nvGrpSpPr>
        <p:grpSpPr>
          <a:xfrm>
            <a:off x="7077456" y="6367272"/>
            <a:ext cx="3243072" cy="744220"/>
            <a:chOff x="7077456" y="6367272"/>
            <a:chExt cx="3243072" cy="744220"/>
          </a:xfrm>
        </p:grpSpPr>
        <p:sp>
          <p:nvSpPr>
            <p:cNvPr id="652" name="Google Shape;652;p3"/>
            <p:cNvSpPr/>
            <p:nvPr/>
          </p:nvSpPr>
          <p:spPr>
            <a:xfrm>
              <a:off x="8031480" y="6367272"/>
              <a:ext cx="1963420" cy="744220"/>
            </a:xfrm>
            <a:custGeom>
              <a:avLst/>
              <a:gdLst/>
              <a:ahLst/>
              <a:cxnLst/>
              <a:rect l="l" t="t" r="r" b="b"/>
              <a:pathLst>
                <a:path w="1963420" h="744220" extrusionOk="0">
                  <a:moveTo>
                    <a:pt x="1962912" y="76200"/>
                  </a:moveTo>
                  <a:lnTo>
                    <a:pt x="1021080" y="76200"/>
                  </a:lnTo>
                  <a:lnTo>
                    <a:pt x="1021080" y="0"/>
                  </a:lnTo>
                  <a:lnTo>
                    <a:pt x="0" y="0"/>
                  </a:lnTo>
                  <a:lnTo>
                    <a:pt x="0" y="743712"/>
                  </a:lnTo>
                  <a:lnTo>
                    <a:pt x="938784" y="743712"/>
                  </a:lnTo>
                  <a:lnTo>
                    <a:pt x="1021080" y="743712"/>
                  </a:lnTo>
                  <a:lnTo>
                    <a:pt x="1962912" y="743712"/>
                  </a:lnTo>
                  <a:lnTo>
                    <a:pt x="1962912" y="7620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53" name="Google Shape;653;p3"/>
            <p:cNvSpPr/>
            <p:nvPr/>
          </p:nvSpPr>
          <p:spPr>
            <a:xfrm>
              <a:off x="8031480" y="6367272"/>
              <a:ext cx="1021080" cy="744220"/>
            </a:xfrm>
            <a:custGeom>
              <a:avLst/>
              <a:gdLst/>
              <a:ahLst/>
              <a:cxnLst/>
              <a:rect l="l" t="t" r="r" b="b"/>
              <a:pathLst>
                <a:path w="1021079" h="744220" extrusionOk="0">
                  <a:moveTo>
                    <a:pt x="0" y="743712"/>
                  </a:moveTo>
                  <a:lnTo>
                    <a:pt x="1021079" y="743712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74371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54" name="Google Shape;654;p3"/>
            <p:cNvSpPr/>
            <p:nvPr/>
          </p:nvSpPr>
          <p:spPr>
            <a:xfrm>
              <a:off x="7077456" y="6388608"/>
              <a:ext cx="1024255" cy="704215"/>
            </a:xfrm>
            <a:custGeom>
              <a:avLst/>
              <a:gdLst/>
              <a:ahLst/>
              <a:cxnLst/>
              <a:rect l="l" t="t" r="r" b="b"/>
              <a:pathLst>
                <a:path w="1024254" h="704215" extrusionOk="0">
                  <a:moveTo>
                    <a:pt x="1024127" y="0"/>
                  </a:moveTo>
                  <a:lnTo>
                    <a:pt x="0" y="0"/>
                  </a:lnTo>
                  <a:lnTo>
                    <a:pt x="0" y="704087"/>
                  </a:lnTo>
                  <a:lnTo>
                    <a:pt x="1024127" y="704087"/>
                  </a:lnTo>
                  <a:lnTo>
                    <a:pt x="1024127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55" name="Google Shape;655;p3"/>
            <p:cNvSpPr/>
            <p:nvPr/>
          </p:nvSpPr>
          <p:spPr>
            <a:xfrm>
              <a:off x="7077456" y="6388608"/>
              <a:ext cx="1024255" cy="704215"/>
            </a:xfrm>
            <a:custGeom>
              <a:avLst/>
              <a:gdLst/>
              <a:ahLst/>
              <a:cxnLst/>
              <a:rect l="l" t="t" r="r" b="b"/>
              <a:pathLst>
                <a:path w="1024254" h="704215" extrusionOk="0">
                  <a:moveTo>
                    <a:pt x="0" y="704087"/>
                  </a:moveTo>
                  <a:lnTo>
                    <a:pt x="1024127" y="704087"/>
                  </a:lnTo>
                  <a:lnTo>
                    <a:pt x="1024127" y="0"/>
                  </a:lnTo>
                  <a:lnTo>
                    <a:pt x="0" y="0"/>
                  </a:lnTo>
                  <a:lnTo>
                    <a:pt x="0" y="70408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56" name="Google Shape;656;p3"/>
            <p:cNvSpPr/>
            <p:nvPr/>
          </p:nvSpPr>
          <p:spPr>
            <a:xfrm>
              <a:off x="9985248" y="6400800"/>
              <a:ext cx="335280" cy="710565"/>
            </a:xfrm>
            <a:custGeom>
              <a:avLst/>
              <a:gdLst/>
              <a:ahLst/>
              <a:cxnLst/>
              <a:rect l="l" t="t" r="r" b="b"/>
              <a:pathLst>
                <a:path w="335279" h="710565" extrusionOk="0">
                  <a:moveTo>
                    <a:pt x="335279" y="0"/>
                  </a:moveTo>
                  <a:lnTo>
                    <a:pt x="0" y="0"/>
                  </a:lnTo>
                  <a:lnTo>
                    <a:pt x="0" y="710183"/>
                  </a:lnTo>
                  <a:lnTo>
                    <a:pt x="335279" y="710183"/>
                  </a:lnTo>
                  <a:lnTo>
                    <a:pt x="335279" y="0"/>
                  </a:lnTo>
                  <a:close/>
                </a:path>
              </a:pathLst>
            </a:custGeom>
            <a:solidFill>
              <a:srgbClr val="D2E29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58" name="Google Shape;658;p3"/>
          <p:cNvSpPr/>
          <p:nvPr/>
        </p:nvSpPr>
        <p:spPr>
          <a:xfrm>
            <a:off x="3797808" y="5739384"/>
            <a:ext cx="640080" cy="655320"/>
          </a:xfrm>
          <a:custGeom>
            <a:avLst/>
            <a:gdLst/>
            <a:ahLst/>
            <a:cxnLst/>
            <a:rect l="l" t="t" r="r" b="b"/>
            <a:pathLst>
              <a:path w="640079" h="655320" extrusionOk="0">
                <a:moveTo>
                  <a:pt x="640079" y="0"/>
                </a:moveTo>
                <a:lnTo>
                  <a:pt x="0" y="0"/>
                </a:lnTo>
                <a:lnTo>
                  <a:pt x="0" y="655319"/>
                </a:lnTo>
                <a:lnTo>
                  <a:pt x="640079" y="655319"/>
                </a:lnTo>
                <a:lnTo>
                  <a:pt x="640079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59" name="Google Shape;659;p3"/>
          <p:cNvSpPr txBox="1"/>
          <p:nvPr/>
        </p:nvSpPr>
        <p:spPr>
          <a:xfrm>
            <a:off x="3901568" y="5874320"/>
            <a:ext cx="306957" cy="19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159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L: 304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U: 204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0" name="Google Shape;660;p3"/>
          <p:cNvGrpSpPr/>
          <p:nvPr/>
        </p:nvGrpSpPr>
        <p:grpSpPr>
          <a:xfrm>
            <a:off x="6172200" y="5742432"/>
            <a:ext cx="2901821" cy="704215"/>
            <a:chOff x="6172200" y="5742432"/>
            <a:chExt cx="2901821" cy="704215"/>
          </a:xfrm>
        </p:grpSpPr>
        <p:sp>
          <p:nvSpPr>
            <p:cNvPr id="661" name="Google Shape;661;p3"/>
            <p:cNvSpPr/>
            <p:nvPr/>
          </p:nvSpPr>
          <p:spPr>
            <a:xfrm>
              <a:off x="8110727" y="5748528"/>
              <a:ext cx="963294" cy="688975"/>
            </a:xfrm>
            <a:custGeom>
              <a:avLst/>
              <a:gdLst/>
              <a:ahLst/>
              <a:cxnLst/>
              <a:rect l="l" t="t" r="r" b="b"/>
              <a:pathLst>
                <a:path w="963295" h="688975" extrusionOk="0">
                  <a:moveTo>
                    <a:pt x="963168" y="0"/>
                  </a:moveTo>
                  <a:lnTo>
                    <a:pt x="0" y="0"/>
                  </a:lnTo>
                  <a:lnTo>
                    <a:pt x="0" y="688848"/>
                  </a:lnTo>
                  <a:lnTo>
                    <a:pt x="963168" y="688848"/>
                  </a:lnTo>
                  <a:lnTo>
                    <a:pt x="96316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62" name="Google Shape;662;p3"/>
            <p:cNvSpPr/>
            <p:nvPr/>
          </p:nvSpPr>
          <p:spPr>
            <a:xfrm>
              <a:off x="8110727" y="5748528"/>
              <a:ext cx="963294" cy="688975"/>
            </a:xfrm>
            <a:custGeom>
              <a:avLst/>
              <a:gdLst/>
              <a:ahLst/>
              <a:cxnLst/>
              <a:rect l="l" t="t" r="r" b="b"/>
              <a:pathLst>
                <a:path w="963295" h="688975" extrusionOk="0">
                  <a:moveTo>
                    <a:pt x="0" y="688848"/>
                  </a:moveTo>
                  <a:lnTo>
                    <a:pt x="963168" y="688848"/>
                  </a:lnTo>
                  <a:lnTo>
                    <a:pt x="963168" y="0"/>
                  </a:lnTo>
                  <a:lnTo>
                    <a:pt x="0" y="0"/>
                  </a:lnTo>
                  <a:lnTo>
                    <a:pt x="0" y="688848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63" name="Google Shape;663;p3"/>
            <p:cNvSpPr/>
            <p:nvPr/>
          </p:nvSpPr>
          <p:spPr>
            <a:xfrm>
              <a:off x="7205472" y="5757672"/>
              <a:ext cx="966469" cy="652780"/>
            </a:xfrm>
            <a:custGeom>
              <a:avLst/>
              <a:gdLst/>
              <a:ahLst/>
              <a:cxnLst/>
              <a:rect l="l" t="t" r="r" b="b"/>
              <a:pathLst>
                <a:path w="966470" h="652779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652272"/>
                  </a:lnTo>
                  <a:lnTo>
                    <a:pt x="966216" y="652272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64" name="Google Shape;664;p3"/>
            <p:cNvSpPr/>
            <p:nvPr/>
          </p:nvSpPr>
          <p:spPr>
            <a:xfrm>
              <a:off x="7205472" y="5757672"/>
              <a:ext cx="966469" cy="652780"/>
            </a:xfrm>
            <a:custGeom>
              <a:avLst/>
              <a:gdLst/>
              <a:ahLst/>
              <a:cxnLst/>
              <a:rect l="l" t="t" r="r" b="b"/>
              <a:pathLst>
                <a:path w="966470" h="652779" extrusionOk="0">
                  <a:moveTo>
                    <a:pt x="0" y="652272"/>
                  </a:moveTo>
                  <a:lnTo>
                    <a:pt x="966216" y="652272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652272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65" name="Google Shape;665;p3"/>
            <p:cNvSpPr/>
            <p:nvPr/>
          </p:nvSpPr>
          <p:spPr>
            <a:xfrm>
              <a:off x="6172200" y="5742432"/>
              <a:ext cx="1000125" cy="704215"/>
            </a:xfrm>
            <a:custGeom>
              <a:avLst/>
              <a:gdLst/>
              <a:ahLst/>
              <a:cxnLst/>
              <a:rect l="l" t="t" r="r" b="b"/>
              <a:pathLst>
                <a:path w="1000125" h="704214" extrusionOk="0">
                  <a:moveTo>
                    <a:pt x="999744" y="0"/>
                  </a:moveTo>
                  <a:lnTo>
                    <a:pt x="0" y="0"/>
                  </a:lnTo>
                  <a:lnTo>
                    <a:pt x="0" y="704087"/>
                  </a:lnTo>
                  <a:lnTo>
                    <a:pt x="999744" y="704087"/>
                  </a:lnTo>
                  <a:lnTo>
                    <a:pt x="999744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66" name="Google Shape;666;p3"/>
            <p:cNvSpPr/>
            <p:nvPr/>
          </p:nvSpPr>
          <p:spPr>
            <a:xfrm>
              <a:off x="6172200" y="5742432"/>
              <a:ext cx="1000125" cy="704215"/>
            </a:xfrm>
            <a:custGeom>
              <a:avLst/>
              <a:gdLst/>
              <a:ahLst/>
              <a:cxnLst/>
              <a:rect l="l" t="t" r="r" b="b"/>
              <a:pathLst>
                <a:path w="1000125" h="704214" extrusionOk="0">
                  <a:moveTo>
                    <a:pt x="0" y="704087"/>
                  </a:moveTo>
                  <a:lnTo>
                    <a:pt x="999744" y="704087"/>
                  </a:lnTo>
                  <a:lnTo>
                    <a:pt x="999744" y="0"/>
                  </a:lnTo>
                  <a:lnTo>
                    <a:pt x="0" y="0"/>
                  </a:lnTo>
                  <a:lnTo>
                    <a:pt x="0" y="704087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67" name="Google Shape;667;p3"/>
          <p:cNvSpPr txBox="1"/>
          <p:nvPr/>
        </p:nvSpPr>
        <p:spPr>
          <a:xfrm>
            <a:off x="6392671" y="5896483"/>
            <a:ext cx="558165" cy="38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0300" rIns="0" bIns="0" anchor="t" anchorCtr="0">
            <a:spAutoFit/>
          </a:bodyPr>
          <a:lstStyle/>
          <a:p>
            <a:pPr marL="106679" marR="5080" lvl="0" indent="-94615" algn="l" rtl="0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L:15:00- 16:30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68" name="Google Shape;668;p3"/>
          <p:cNvGrpSpPr/>
          <p:nvPr/>
        </p:nvGrpSpPr>
        <p:grpSpPr>
          <a:xfrm>
            <a:off x="5175503" y="5733288"/>
            <a:ext cx="1021080" cy="676910"/>
            <a:chOff x="5175503" y="5733288"/>
            <a:chExt cx="1021080" cy="676910"/>
          </a:xfrm>
        </p:grpSpPr>
        <p:sp>
          <p:nvSpPr>
            <p:cNvPr id="669" name="Google Shape;669;p3"/>
            <p:cNvSpPr/>
            <p:nvPr/>
          </p:nvSpPr>
          <p:spPr>
            <a:xfrm>
              <a:off x="5175503" y="5733288"/>
              <a:ext cx="1021080" cy="676910"/>
            </a:xfrm>
            <a:custGeom>
              <a:avLst/>
              <a:gdLst/>
              <a:ahLst/>
              <a:cxnLst/>
              <a:rect l="l" t="t" r="r" b="b"/>
              <a:pathLst>
                <a:path w="1021079" h="676910" extrusionOk="0">
                  <a:moveTo>
                    <a:pt x="1021079" y="0"/>
                  </a:moveTo>
                  <a:lnTo>
                    <a:pt x="0" y="0"/>
                  </a:lnTo>
                  <a:lnTo>
                    <a:pt x="0" y="676655"/>
                  </a:lnTo>
                  <a:lnTo>
                    <a:pt x="1021079" y="676655"/>
                  </a:lnTo>
                  <a:lnTo>
                    <a:pt x="1021079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70" name="Google Shape;670;p3"/>
            <p:cNvSpPr/>
            <p:nvPr/>
          </p:nvSpPr>
          <p:spPr>
            <a:xfrm>
              <a:off x="5175503" y="5733288"/>
              <a:ext cx="1021080" cy="676910"/>
            </a:xfrm>
            <a:custGeom>
              <a:avLst/>
              <a:gdLst/>
              <a:ahLst/>
              <a:cxnLst/>
              <a:rect l="l" t="t" r="r" b="b"/>
              <a:pathLst>
                <a:path w="1021079" h="676910" extrusionOk="0">
                  <a:moveTo>
                    <a:pt x="0" y="676655"/>
                  </a:moveTo>
                  <a:lnTo>
                    <a:pt x="1021079" y="676655"/>
                  </a:lnTo>
                  <a:lnTo>
                    <a:pt x="1021079" y="0"/>
                  </a:lnTo>
                  <a:lnTo>
                    <a:pt x="0" y="0"/>
                  </a:lnTo>
                  <a:lnTo>
                    <a:pt x="0" y="676655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672" name="Google Shape;672;p3"/>
          <p:cNvGrpSpPr/>
          <p:nvPr/>
        </p:nvGrpSpPr>
        <p:grpSpPr>
          <a:xfrm>
            <a:off x="4376928" y="5730240"/>
            <a:ext cx="5955792" cy="716280"/>
            <a:chOff x="4376928" y="5730240"/>
            <a:chExt cx="5955792" cy="716280"/>
          </a:xfrm>
        </p:grpSpPr>
        <p:sp>
          <p:nvSpPr>
            <p:cNvPr id="673" name="Google Shape;673;p3"/>
            <p:cNvSpPr/>
            <p:nvPr/>
          </p:nvSpPr>
          <p:spPr>
            <a:xfrm>
              <a:off x="4376928" y="5757672"/>
              <a:ext cx="765175" cy="655320"/>
            </a:xfrm>
            <a:custGeom>
              <a:avLst/>
              <a:gdLst/>
              <a:ahLst/>
              <a:cxnLst/>
              <a:rect l="l" t="t" r="r" b="b"/>
              <a:pathLst>
                <a:path w="765175" h="655320" extrusionOk="0">
                  <a:moveTo>
                    <a:pt x="765048" y="0"/>
                  </a:moveTo>
                  <a:lnTo>
                    <a:pt x="0" y="0"/>
                  </a:lnTo>
                  <a:lnTo>
                    <a:pt x="0" y="655320"/>
                  </a:lnTo>
                  <a:lnTo>
                    <a:pt x="765048" y="655320"/>
                  </a:lnTo>
                  <a:lnTo>
                    <a:pt x="76504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74" name="Google Shape;674;p3"/>
            <p:cNvSpPr/>
            <p:nvPr/>
          </p:nvSpPr>
          <p:spPr>
            <a:xfrm>
              <a:off x="4376928" y="5757672"/>
              <a:ext cx="765175" cy="655320"/>
            </a:xfrm>
            <a:custGeom>
              <a:avLst/>
              <a:gdLst/>
              <a:ahLst/>
              <a:cxnLst/>
              <a:rect l="l" t="t" r="r" b="b"/>
              <a:pathLst>
                <a:path w="765175" h="655320" extrusionOk="0">
                  <a:moveTo>
                    <a:pt x="0" y="655320"/>
                  </a:moveTo>
                  <a:lnTo>
                    <a:pt x="765048" y="655320"/>
                  </a:lnTo>
                  <a:lnTo>
                    <a:pt x="765048" y="0"/>
                  </a:lnTo>
                  <a:lnTo>
                    <a:pt x="0" y="0"/>
                  </a:lnTo>
                  <a:lnTo>
                    <a:pt x="0" y="65532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75" name="Google Shape;675;p3"/>
            <p:cNvSpPr/>
            <p:nvPr/>
          </p:nvSpPr>
          <p:spPr>
            <a:xfrm>
              <a:off x="9079992" y="5730240"/>
              <a:ext cx="929640" cy="716280"/>
            </a:xfrm>
            <a:custGeom>
              <a:avLst/>
              <a:gdLst/>
              <a:ahLst/>
              <a:cxnLst/>
              <a:rect l="l" t="t" r="r" b="b"/>
              <a:pathLst>
                <a:path w="929640" h="716279" extrusionOk="0">
                  <a:moveTo>
                    <a:pt x="929640" y="0"/>
                  </a:moveTo>
                  <a:lnTo>
                    <a:pt x="0" y="0"/>
                  </a:lnTo>
                  <a:lnTo>
                    <a:pt x="0" y="716280"/>
                  </a:lnTo>
                  <a:lnTo>
                    <a:pt x="929640" y="716280"/>
                  </a:lnTo>
                  <a:lnTo>
                    <a:pt x="929640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76" name="Google Shape;676;p3"/>
            <p:cNvSpPr/>
            <p:nvPr/>
          </p:nvSpPr>
          <p:spPr>
            <a:xfrm>
              <a:off x="9079992" y="5730240"/>
              <a:ext cx="929640" cy="716280"/>
            </a:xfrm>
            <a:custGeom>
              <a:avLst/>
              <a:gdLst/>
              <a:ahLst/>
              <a:cxnLst/>
              <a:rect l="l" t="t" r="r" b="b"/>
              <a:pathLst>
                <a:path w="929640" h="716279" extrusionOk="0">
                  <a:moveTo>
                    <a:pt x="0" y="716280"/>
                  </a:moveTo>
                  <a:lnTo>
                    <a:pt x="929640" y="716280"/>
                  </a:lnTo>
                  <a:lnTo>
                    <a:pt x="929640" y="0"/>
                  </a:lnTo>
                  <a:lnTo>
                    <a:pt x="0" y="0"/>
                  </a:lnTo>
                  <a:lnTo>
                    <a:pt x="0" y="71628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77" name="Google Shape;677;p3"/>
            <p:cNvSpPr/>
            <p:nvPr/>
          </p:nvSpPr>
          <p:spPr>
            <a:xfrm>
              <a:off x="9997440" y="5757672"/>
              <a:ext cx="335280" cy="685800"/>
            </a:xfrm>
            <a:custGeom>
              <a:avLst/>
              <a:gdLst/>
              <a:ahLst/>
              <a:cxnLst/>
              <a:rect l="l" t="t" r="r" b="b"/>
              <a:pathLst>
                <a:path w="335279" h="685800" extrusionOk="0">
                  <a:moveTo>
                    <a:pt x="335279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335279" y="685800"/>
                  </a:lnTo>
                  <a:lnTo>
                    <a:pt x="335279" y="0"/>
                  </a:lnTo>
                  <a:close/>
                </a:path>
              </a:pathLst>
            </a:custGeom>
            <a:solidFill>
              <a:srgbClr val="D2E29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78" name="Google Shape;678;p3"/>
          <p:cNvSpPr txBox="1"/>
          <p:nvPr/>
        </p:nvSpPr>
        <p:spPr>
          <a:xfrm>
            <a:off x="10112120" y="5977509"/>
            <a:ext cx="11430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9" name="Google Shape;679;p3"/>
          <p:cNvSpPr/>
          <p:nvPr/>
        </p:nvSpPr>
        <p:spPr>
          <a:xfrm>
            <a:off x="1100327" y="6397752"/>
            <a:ext cx="1057910" cy="695325"/>
          </a:xfrm>
          <a:custGeom>
            <a:avLst/>
            <a:gdLst/>
            <a:ahLst/>
            <a:cxnLst/>
            <a:rect l="l" t="t" r="r" b="b"/>
            <a:pathLst>
              <a:path w="1057910" h="695325" extrusionOk="0">
                <a:moveTo>
                  <a:pt x="1057656" y="0"/>
                </a:moveTo>
                <a:lnTo>
                  <a:pt x="0" y="0"/>
                </a:lnTo>
                <a:lnTo>
                  <a:pt x="0" y="694944"/>
                </a:lnTo>
                <a:lnTo>
                  <a:pt x="1057656" y="694944"/>
                </a:lnTo>
                <a:lnTo>
                  <a:pt x="1057656" y="0"/>
                </a:ln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681" name="Google Shape;681;p3"/>
          <p:cNvGrpSpPr/>
          <p:nvPr/>
        </p:nvGrpSpPr>
        <p:grpSpPr>
          <a:xfrm>
            <a:off x="2203704" y="6400800"/>
            <a:ext cx="966469" cy="695325"/>
            <a:chOff x="2203704" y="6400800"/>
            <a:chExt cx="966469" cy="695325"/>
          </a:xfrm>
        </p:grpSpPr>
        <p:sp>
          <p:nvSpPr>
            <p:cNvPr id="682" name="Google Shape;682;p3"/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694943"/>
                  </a:lnTo>
                  <a:lnTo>
                    <a:pt x="966216" y="694943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83" name="Google Shape;683;p3"/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0" y="694943"/>
                  </a:moveTo>
                  <a:lnTo>
                    <a:pt x="966216" y="694943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69494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684" name="Google Shape;684;p3"/>
          <p:cNvSpPr txBox="1"/>
          <p:nvPr/>
        </p:nvSpPr>
        <p:spPr>
          <a:xfrm>
            <a:off x="2303531" y="5959221"/>
            <a:ext cx="786130" cy="512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12700" marR="50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latin typeface="Times New Roman"/>
                <a:ea typeface="Times New Roman"/>
                <a:cs typeface="Times New Roman"/>
                <a:sym typeface="Times New Roman"/>
              </a:rPr>
              <a:t>Prof. Ass. Dr. Arta </a:t>
            </a:r>
            <a:r>
              <a:rPr lang="en-US" sz="800" dirty="0" err="1">
                <a:latin typeface="Times New Roman"/>
                <a:ea typeface="Times New Roman"/>
                <a:cs typeface="Times New Roman"/>
                <a:sym typeface="Times New Roman"/>
              </a:rPr>
              <a:t>Istrefi</a:t>
            </a:r>
            <a:endParaRPr sz="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1920" marR="114935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latin typeface="Times New Roman"/>
                <a:ea typeface="Times New Roman"/>
                <a:cs typeface="Times New Roman"/>
                <a:sym typeface="Times New Roman"/>
              </a:rPr>
              <a:t>MSc. Dardan </a:t>
            </a:r>
            <a:r>
              <a:rPr lang="en-US" sz="800" dirty="0" err="1">
                <a:latin typeface="Times New Roman"/>
                <a:ea typeface="Times New Roman"/>
                <a:cs typeface="Times New Roman"/>
                <a:sym typeface="Times New Roman"/>
              </a:rPr>
              <a:t>Bekaj</a:t>
            </a:r>
            <a:endParaRPr sz="8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85" name="Google Shape;685;p3"/>
          <p:cNvGrpSpPr/>
          <p:nvPr/>
        </p:nvGrpSpPr>
        <p:grpSpPr>
          <a:xfrm>
            <a:off x="3105911" y="6416040"/>
            <a:ext cx="271780" cy="670560"/>
            <a:chOff x="3105911" y="6416040"/>
            <a:chExt cx="271780" cy="670560"/>
          </a:xfrm>
        </p:grpSpPr>
        <p:sp>
          <p:nvSpPr>
            <p:cNvPr id="686" name="Google Shape;686;p3"/>
            <p:cNvSpPr/>
            <p:nvPr/>
          </p:nvSpPr>
          <p:spPr>
            <a:xfrm>
              <a:off x="3105911" y="6416040"/>
              <a:ext cx="271780" cy="670560"/>
            </a:xfrm>
            <a:custGeom>
              <a:avLst/>
              <a:gdLst/>
              <a:ahLst/>
              <a:cxnLst/>
              <a:rect l="l" t="t" r="r" b="b"/>
              <a:pathLst>
                <a:path w="271779" h="670559" extrusionOk="0">
                  <a:moveTo>
                    <a:pt x="271272" y="0"/>
                  </a:moveTo>
                  <a:lnTo>
                    <a:pt x="0" y="0"/>
                  </a:lnTo>
                  <a:lnTo>
                    <a:pt x="0" y="670560"/>
                  </a:lnTo>
                  <a:lnTo>
                    <a:pt x="271272" y="670560"/>
                  </a:lnTo>
                  <a:lnTo>
                    <a:pt x="27127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87" name="Google Shape;687;p3"/>
            <p:cNvSpPr/>
            <p:nvPr/>
          </p:nvSpPr>
          <p:spPr>
            <a:xfrm>
              <a:off x="3105911" y="6416040"/>
              <a:ext cx="271780" cy="670560"/>
            </a:xfrm>
            <a:custGeom>
              <a:avLst/>
              <a:gdLst/>
              <a:ahLst/>
              <a:cxnLst/>
              <a:rect l="l" t="t" r="r" b="b"/>
              <a:pathLst>
                <a:path w="271779" h="670559" extrusionOk="0">
                  <a:moveTo>
                    <a:pt x="0" y="670560"/>
                  </a:moveTo>
                  <a:lnTo>
                    <a:pt x="271272" y="670560"/>
                  </a:lnTo>
                  <a:lnTo>
                    <a:pt x="271272" y="0"/>
                  </a:lnTo>
                  <a:lnTo>
                    <a:pt x="0" y="0"/>
                  </a:lnTo>
                  <a:lnTo>
                    <a:pt x="0" y="670560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689" name="Google Shape;689;p3"/>
          <p:cNvGrpSpPr/>
          <p:nvPr/>
        </p:nvGrpSpPr>
        <p:grpSpPr>
          <a:xfrm>
            <a:off x="3346703" y="6394704"/>
            <a:ext cx="368935" cy="695325"/>
            <a:chOff x="3346703" y="6394704"/>
            <a:chExt cx="368935" cy="695325"/>
          </a:xfrm>
        </p:grpSpPr>
        <p:sp>
          <p:nvSpPr>
            <p:cNvPr id="690" name="Google Shape;690;p3"/>
            <p:cNvSpPr/>
            <p:nvPr/>
          </p:nvSpPr>
          <p:spPr>
            <a:xfrm>
              <a:off x="3346703" y="6394704"/>
              <a:ext cx="368935" cy="695325"/>
            </a:xfrm>
            <a:custGeom>
              <a:avLst/>
              <a:gdLst/>
              <a:ahLst/>
              <a:cxnLst/>
              <a:rect l="l" t="t" r="r" b="b"/>
              <a:pathLst>
                <a:path w="368935" h="695325" extrusionOk="0">
                  <a:moveTo>
                    <a:pt x="368808" y="0"/>
                  </a:moveTo>
                  <a:lnTo>
                    <a:pt x="0" y="0"/>
                  </a:lnTo>
                  <a:lnTo>
                    <a:pt x="0" y="694944"/>
                  </a:lnTo>
                  <a:lnTo>
                    <a:pt x="368808" y="694944"/>
                  </a:lnTo>
                  <a:lnTo>
                    <a:pt x="368808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91" name="Google Shape;691;p3"/>
            <p:cNvSpPr/>
            <p:nvPr/>
          </p:nvSpPr>
          <p:spPr>
            <a:xfrm>
              <a:off x="3346703" y="6394704"/>
              <a:ext cx="368935" cy="695325"/>
            </a:xfrm>
            <a:custGeom>
              <a:avLst/>
              <a:gdLst/>
              <a:ahLst/>
              <a:cxnLst/>
              <a:rect l="l" t="t" r="r" b="b"/>
              <a:pathLst>
                <a:path w="368935" h="695325" extrusionOk="0">
                  <a:moveTo>
                    <a:pt x="0" y="694944"/>
                  </a:moveTo>
                  <a:lnTo>
                    <a:pt x="368808" y="694944"/>
                  </a:lnTo>
                  <a:lnTo>
                    <a:pt x="368808" y="0"/>
                  </a:lnTo>
                  <a:lnTo>
                    <a:pt x="0" y="0"/>
                  </a:lnTo>
                  <a:lnTo>
                    <a:pt x="0" y="694944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693" name="Google Shape;693;p3"/>
          <p:cNvGrpSpPr/>
          <p:nvPr/>
        </p:nvGrpSpPr>
        <p:grpSpPr>
          <a:xfrm>
            <a:off x="4477511" y="6400800"/>
            <a:ext cx="1637284" cy="695325"/>
            <a:chOff x="4477511" y="6400800"/>
            <a:chExt cx="1637284" cy="695325"/>
          </a:xfrm>
        </p:grpSpPr>
        <p:sp>
          <p:nvSpPr>
            <p:cNvPr id="694" name="Google Shape;694;p3"/>
            <p:cNvSpPr/>
            <p:nvPr/>
          </p:nvSpPr>
          <p:spPr>
            <a:xfrm>
              <a:off x="4477511" y="6400800"/>
              <a:ext cx="664845" cy="695325"/>
            </a:xfrm>
            <a:custGeom>
              <a:avLst/>
              <a:gdLst/>
              <a:ahLst/>
              <a:cxnLst/>
              <a:rect l="l" t="t" r="r" b="b"/>
              <a:pathLst>
                <a:path w="664845" h="695325" extrusionOk="0">
                  <a:moveTo>
                    <a:pt x="664463" y="0"/>
                  </a:moveTo>
                  <a:lnTo>
                    <a:pt x="0" y="0"/>
                  </a:lnTo>
                  <a:lnTo>
                    <a:pt x="0" y="694943"/>
                  </a:lnTo>
                  <a:lnTo>
                    <a:pt x="664463" y="694943"/>
                  </a:lnTo>
                  <a:lnTo>
                    <a:pt x="664463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95" name="Google Shape;695;p3"/>
            <p:cNvSpPr/>
            <p:nvPr/>
          </p:nvSpPr>
          <p:spPr>
            <a:xfrm>
              <a:off x="4477511" y="6400800"/>
              <a:ext cx="664845" cy="695325"/>
            </a:xfrm>
            <a:custGeom>
              <a:avLst/>
              <a:gdLst/>
              <a:ahLst/>
              <a:cxnLst/>
              <a:rect l="l" t="t" r="r" b="b"/>
              <a:pathLst>
                <a:path w="664845" h="695325" extrusionOk="0">
                  <a:moveTo>
                    <a:pt x="0" y="694943"/>
                  </a:moveTo>
                  <a:lnTo>
                    <a:pt x="664463" y="694943"/>
                  </a:lnTo>
                  <a:lnTo>
                    <a:pt x="664463" y="0"/>
                  </a:lnTo>
                  <a:lnTo>
                    <a:pt x="0" y="0"/>
                  </a:lnTo>
                  <a:lnTo>
                    <a:pt x="0" y="69494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696" name="Google Shape;696;p3"/>
            <p:cNvSpPr/>
            <p:nvPr/>
          </p:nvSpPr>
          <p:spPr>
            <a:xfrm>
              <a:off x="5157215" y="6434328"/>
              <a:ext cx="957580" cy="637540"/>
            </a:xfrm>
            <a:custGeom>
              <a:avLst/>
              <a:gdLst/>
              <a:ahLst/>
              <a:cxnLst/>
              <a:rect l="l" t="t" r="r" b="b"/>
              <a:pathLst>
                <a:path w="957579" h="637540" extrusionOk="0">
                  <a:moveTo>
                    <a:pt x="957072" y="0"/>
                  </a:moveTo>
                  <a:lnTo>
                    <a:pt x="0" y="0"/>
                  </a:lnTo>
                  <a:lnTo>
                    <a:pt x="0" y="637032"/>
                  </a:lnTo>
                  <a:lnTo>
                    <a:pt x="957072" y="637032"/>
                  </a:lnTo>
                  <a:lnTo>
                    <a:pt x="95707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698" name="Google Shape;698;p3"/>
          <p:cNvGrpSpPr/>
          <p:nvPr/>
        </p:nvGrpSpPr>
        <p:grpSpPr>
          <a:xfrm>
            <a:off x="6132576" y="6477000"/>
            <a:ext cx="957580" cy="603885"/>
            <a:chOff x="6132576" y="6477000"/>
            <a:chExt cx="957580" cy="603885"/>
          </a:xfrm>
        </p:grpSpPr>
        <p:sp>
          <p:nvSpPr>
            <p:cNvPr id="699" name="Google Shape;699;p3"/>
            <p:cNvSpPr/>
            <p:nvPr/>
          </p:nvSpPr>
          <p:spPr>
            <a:xfrm>
              <a:off x="6132576" y="6477000"/>
              <a:ext cx="957580" cy="603885"/>
            </a:xfrm>
            <a:custGeom>
              <a:avLst/>
              <a:gdLst/>
              <a:ahLst/>
              <a:cxnLst/>
              <a:rect l="l" t="t" r="r" b="b"/>
              <a:pathLst>
                <a:path w="957579" h="603884" extrusionOk="0">
                  <a:moveTo>
                    <a:pt x="957072" y="0"/>
                  </a:moveTo>
                  <a:lnTo>
                    <a:pt x="0" y="0"/>
                  </a:lnTo>
                  <a:lnTo>
                    <a:pt x="0" y="603503"/>
                  </a:lnTo>
                  <a:lnTo>
                    <a:pt x="957072" y="603503"/>
                  </a:lnTo>
                  <a:lnTo>
                    <a:pt x="957072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700" name="Google Shape;700;p3"/>
            <p:cNvSpPr/>
            <p:nvPr/>
          </p:nvSpPr>
          <p:spPr>
            <a:xfrm>
              <a:off x="6132576" y="6477000"/>
              <a:ext cx="957580" cy="603885"/>
            </a:xfrm>
            <a:custGeom>
              <a:avLst/>
              <a:gdLst/>
              <a:ahLst/>
              <a:cxnLst/>
              <a:rect l="l" t="t" r="r" b="b"/>
              <a:pathLst>
                <a:path w="957579" h="603884" extrusionOk="0">
                  <a:moveTo>
                    <a:pt x="0" y="603503"/>
                  </a:moveTo>
                  <a:lnTo>
                    <a:pt x="957072" y="603503"/>
                  </a:lnTo>
                  <a:lnTo>
                    <a:pt x="957072" y="0"/>
                  </a:lnTo>
                  <a:lnTo>
                    <a:pt x="0" y="0"/>
                  </a:lnTo>
                  <a:lnTo>
                    <a:pt x="0" y="60350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702" name="Google Shape;702;p3"/>
          <p:cNvSpPr/>
          <p:nvPr/>
        </p:nvSpPr>
        <p:spPr>
          <a:xfrm>
            <a:off x="3785615" y="3099816"/>
            <a:ext cx="600710" cy="871855"/>
          </a:xfrm>
          <a:custGeom>
            <a:avLst/>
            <a:gdLst/>
            <a:ahLst/>
            <a:cxnLst/>
            <a:rect l="l" t="t" r="r" b="b"/>
            <a:pathLst>
              <a:path w="600710" h="871854" extrusionOk="0">
                <a:moveTo>
                  <a:pt x="600456" y="0"/>
                </a:moveTo>
                <a:lnTo>
                  <a:pt x="0" y="0"/>
                </a:lnTo>
                <a:lnTo>
                  <a:pt x="0" y="871727"/>
                </a:lnTo>
                <a:lnTo>
                  <a:pt x="600456" y="871727"/>
                </a:lnTo>
                <a:lnTo>
                  <a:pt x="600456" y="0"/>
                </a:lnTo>
                <a:close/>
              </a:path>
            </a:pathLst>
          </a:custGeom>
          <a:solidFill>
            <a:srgbClr val="D2E29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03" name="Google Shape;703;p3"/>
          <p:cNvSpPr txBox="1"/>
          <p:nvPr/>
        </p:nvSpPr>
        <p:spPr>
          <a:xfrm>
            <a:off x="3970146" y="3426333"/>
            <a:ext cx="231900" cy="1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159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L: 304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latin typeface="Calibri"/>
                <a:ea typeface="Calibri"/>
                <a:cs typeface="Calibri"/>
                <a:sym typeface="Calibri"/>
              </a:rPr>
              <a:t>U: 204</a:t>
            </a:r>
            <a:endParaRPr sz="60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oogle Shape;681;p3">
            <a:extLst>
              <a:ext uri="{FF2B5EF4-FFF2-40B4-BE49-F238E27FC236}">
                <a16:creationId xmlns:a16="http://schemas.microsoft.com/office/drawing/2014/main" id="{8FA9DD4D-A36A-83F7-339B-4E23CD54456D}"/>
              </a:ext>
            </a:extLst>
          </p:cNvPr>
          <p:cNvGrpSpPr/>
          <p:nvPr/>
        </p:nvGrpSpPr>
        <p:grpSpPr>
          <a:xfrm>
            <a:off x="2250439" y="7052396"/>
            <a:ext cx="966469" cy="695325"/>
            <a:chOff x="2203704" y="6400800"/>
            <a:chExt cx="966469" cy="695325"/>
          </a:xfrm>
        </p:grpSpPr>
        <p:sp>
          <p:nvSpPr>
            <p:cNvPr id="3" name="Google Shape;682;p3">
              <a:extLst>
                <a:ext uri="{FF2B5EF4-FFF2-40B4-BE49-F238E27FC236}">
                  <a16:creationId xmlns:a16="http://schemas.microsoft.com/office/drawing/2014/main" id="{557D2FDA-CA2C-0CEA-B7C6-095F8A3AB94B}"/>
                </a:ext>
              </a:extLst>
            </p:cNvPr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694943"/>
                  </a:lnTo>
                  <a:lnTo>
                    <a:pt x="966216" y="694943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" name="Google Shape;683;p3">
              <a:extLst>
                <a:ext uri="{FF2B5EF4-FFF2-40B4-BE49-F238E27FC236}">
                  <a16:creationId xmlns:a16="http://schemas.microsoft.com/office/drawing/2014/main" id="{DE1BBC66-03D4-6B36-DB75-1DBE01E1242B}"/>
                </a:ext>
              </a:extLst>
            </p:cNvPr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0" y="694943"/>
                  </a:moveTo>
                  <a:lnTo>
                    <a:pt x="966216" y="694943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69494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5" name="Google Shape;681;p3">
            <a:extLst>
              <a:ext uri="{FF2B5EF4-FFF2-40B4-BE49-F238E27FC236}">
                <a16:creationId xmlns:a16="http://schemas.microsoft.com/office/drawing/2014/main" id="{C9C0344E-073A-4BB1-6245-551DD460B28F}"/>
              </a:ext>
            </a:extLst>
          </p:cNvPr>
          <p:cNvGrpSpPr/>
          <p:nvPr/>
        </p:nvGrpSpPr>
        <p:grpSpPr>
          <a:xfrm>
            <a:off x="2177605" y="7004282"/>
            <a:ext cx="966469" cy="695325"/>
            <a:chOff x="2203704" y="6400800"/>
            <a:chExt cx="966469" cy="695325"/>
          </a:xfrm>
        </p:grpSpPr>
        <p:sp>
          <p:nvSpPr>
            <p:cNvPr id="6" name="Google Shape;682;p3">
              <a:extLst>
                <a:ext uri="{FF2B5EF4-FFF2-40B4-BE49-F238E27FC236}">
                  <a16:creationId xmlns:a16="http://schemas.microsoft.com/office/drawing/2014/main" id="{4826AC62-7F30-F1F7-F197-CF7992E18A16}"/>
                </a:ext>
              </a:extLst>
            </p:cNvPr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966216" y="0"/>
                  </a:moveTo>
                  <a:lnTo>
                    <a:pt x="0" y="0"/>
                  </a:lnTo>
                  <a:lnTo>
                    <a:pt x="0" y="694943"/>
                  </a:lnTo>
                  <a:lnTo>
                    <a:pt x="966216" y="694943"/>
                  </a:lnTo>
                  <a:lnTo>
                    <a:pt x="966216" y="0"/>
                  </a:ln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7" name="Google Shape;683;p3">
              <a:extLst>
                <a:ext uri="{FF2B5EF4-FFF2-40B4-BE49-F238E27FC236}">
                  <a16:creationId xmlns:a16="http://schemas.microsoft.com/office/drawing/2014/main" id="{7B1CB8FE-275A-2509-28F5-D5B9D562A16D}"/>
                </a:ext>
              </a:extLst>
            </p:cNvPr>
            <p:cNvSpPr/>
            <p:nvPr/>
          </p:nvSpPr>
          <p:spPr>
            <a:xfrm>
              <a:off x="2203704" y="6400800"/>
              <a:ext cx="966469" cy="695325"/>
            </a:xfrm>
            <a:custGeom>
              <a:avLst/>
              <a:gdLst/>
              <a:ahLst/>
              <a:cxnLst/>
              <a:rect l="l" t="t" r="r" b="b"/>
              <a:pathLst>
                <a:path w="966469" h="695325" extrusionOk="0">
                  <a:moveTo>
                    <a:pt x="0" y="694943"/>
                  </a:moveTo>
                  <a:lnTo>
                    <a:pt x="966216" y="694943"/>
                  </a:lnTo>
                  <a:lnTo>
                    <a:pt x="966216" y="0"/>
                  </a:lnTo>
                  <a:lnTo>
                    <a:pt x="0" y="0"/>
                  </a:lnTo>
                  <a:lnTo>
                    <a:pt x="0" y="694943"/>
                  </a:lnTo>
                  <a:close/>
                </a:path>
              </a:pathLst>
            </a:custGeom>
            <a:noFill/>
            <a:ln w="1217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8" name="Google Shape;671;p3">
            <a:extLst>
              <a:ext uri="{FF2B5EF4-FFF2-40B4-BE49-F238E27FC236}">
                <a16:creationId xmlns:a16="http://schemas.microsoft.com/office/drawing/2014/main" id="{6629781D-FD3B-90B2-B952-0CF5C7B1CD0F}"/>
              </a:ext>
            </a:extLst>
          </p:cNvPr>
          <p:cNvSpPr txBox="1"/>
          <p:nvPr/>
        </p:nvSpPr>
        <p:spPr>
          <a:xfrm>
            <a:off x="4417214" y="5884989"/>
            <a:ext cx="615950" cy="452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lvl="0" indent="0" algn="ctr" rtl="0">
              <a:lnSpc>
                <a:spcPct val="119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Times New Roman"/>
                <a:ea typeface="Times New Roman"/>
                <a:cs typeface="Times New Roman"/>
                <a:sym typeface="Times New Roman"/>
              </a:rPr>
              <a:t>U: 13:30-14:15</a:t>
            </a: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608</Words>
  <Application>Microsoft Office PowerPoint</Application>
  <PresentationFormat>Custom</PresentationFormat>
  <Paragraphs>235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Times New Roman</vt:lpstr>
      <vt:lpstr>Arial</vt:lpstr>
      <vt:lpstr>Calibri</vt:lpstr>
      <vt:lpstr>Tahoma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Albana Isufi</cp:lastModifiedBy>
  <cp:revision>4</cp:revision>
  <dcterms:created xsi:type="dcterms:W3CDTF">2025-09-29T15:59:35Z</dcterms:created>
  <dcterms:modified xsi:type="dcterms:W3CDTF">2025-11-07T14:23:00Z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2025-09-29T00:00:00Z</vt:filetime>
  </property>
  <property fmtid="{D5CDD505-2E9C-101B-9397-08002B2CF9AE}" pid="5" name="Producer">
    <vt:lpwstr>www.ilovepdf.com</vt:lpwstr>
  </property>
</Properties>
</file>