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0691813" cy="7559675"/>
  <p:notesSz cx="9144000" cy="6858000"/>
  <p:embeddedFontLst>
    <p:embeddedFont>
      <p:font typeface="Calibri" panose="020F0502020204030204" pitchFamily="34" charset="0"/>
      <p:regular r:id="rId4"/>
      <p:bold r:id="rId5"/>
      <p:italic r:id="rId6"/>
      <p:boldItalic r:id="rId7"/>
    </p:embeddedFont>
    <p:embeddedFont>
      <p:font typeface="Helvetica Neue" panose="020B0604020202020204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3" roundtripDataSignature="AMtx7mi7qwh1ewAzMEXLVbdJ4GsTzmW8o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B7FBAF4-2500-4BAE-BB3F-6FB5E1EAC037}">
  <a:tblStyle styleId="{2B7FBAF4-2500-4BAE-BB3F-6FB5E1EAC037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150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customschemas.google.com/relationships/presentationmetadata" Target="metadata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viewProps" Target="viewProps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962400" cy="344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180013" y="0"/>
            <a:ext cx="3962400" cy="344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935288" y="857250"/>
            <a:ext cx="3273425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513513"/>
            <a:ext cx="3962400" cy="344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35288" y="857250"/>
            <a:ext cx="3273425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3"/>
          <p:cNvSpPr txBox="1"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3"/>
          <p:cNvSpPr txBox="1">
            <a:spLocks noGrp="1"/>
          </p:cNvSpPr>
          <p:nvPr>
            <p:ph type="body" idx="1"/>
          </p:nvPr>
        </p:nvSpPr>
        <p:spPr>
          <a:xfrm rot="5400000">
            <a:off x="2947634" y="-200158"/>
            <a:ext cx="4796544" cy="92216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3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4"/>
          <p:cNvSpPr txBox="1">
            <a:spLocks noGrp="1"/>
          </p:cNvSpPr>
          <p:nvPr>
            <p:ph type="title"/>
          </p:nvPr>
        </p:nvSpPr>
        <p:spPr>
          <a:xfrm rot="5400000">
            <a:off x="5600802" y="2453010"/>
            <a:ext cx="6406475" cy="23054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4"/>
          <p:cNvSpPr txBox="1">
            <a:spLocks noGrp="1"/>
          </p:cNvSpPr>
          <p:nvPr>
            <p:ph type="body" idx="1"/>
          </p:nvPr>
        </p:nvSpPr>
        <p:spPr>
          <a:xfrm rot="5400000">
            <a:off x="923135" y="214411"/>
            <a:ext cx="6406475" cy="67826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4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4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4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 txBox="1"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14"/>
              <a:buFont typeface="Calibri"/>
              <a:buNone/>
              <a:defRPr sz="6614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/>
            </a:lvl1pPr>
            <a:lvl2pPr lvl="1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/>
            </a:lvl2pPr>
            <a:lvl3pPr lvl="2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sz="1984"/>
            </a:lvl3pPr>
            <a:lvl4pPr lvl="3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4pPr>
            <a:lvl5pPr lvl="4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5pPr>
            <a:lvl6pPr lvl="5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6pPr>
            <a:lvl7pPr lvl="6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7pPr>
            <a:lvl8pPr lvl="7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8pPr>
            <a:lvl9pPr lvl="8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14"/>
              <a:buFont typeface="Calibri"/>
              <a:buNone/>
              <a:defRPr sz="6614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2205"/>
              <a:buNone/>
              <a:defRPr sz="2205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984"/>
              <a:buNone/>
              <a:defRPr sz="1984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 txBox="1"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body" idx="1"/>
          </p:nvPr>
        </p:nvSpPr>
        <p:spPr>
          <a:xfrm>
            <a:off x="735062" y="2012414"/>
            <a:ext cx="4544021" cy="4796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body" idx="2"/>
          </p:nvPr>
        </p:nvSpPr>
        <p:spPr>
          <a:xfrm>
            <a:off x="5412730" y="2012414"/>
            <a:ext cx="4544021" cy="4796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 txBox="1"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 b="1"/>
            </a:lvl1pPr>
            <a:lvl2pPr marL="914400" lvl="1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 b="1"/>
            </a:lvl2pPr>
            <a:lvl3pPr marL="1371600" lvl="2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sz="1984" b="1"/>
            </a:lvl3pPr>
            <a:lvl4pPr marL="1828800" lvl="3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4pPr>
            <a:lvl5pPr marL="2286000" lvl="4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5pPr>
            <a:lvl6pPr marL="2743200" lvl="5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6pPr>
            <a:lvl7pPr marL="3200400" lvl="6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7pPr>
            <a:lvl8pPr marL="3657600" lvl="7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8pPr>
            <a:lvl9pPr marL="4114800" lvl="8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body" idx="2"/>
          </p:nvPr>
        </p:nvSpPr>
        <p:spPr>
          <a:xfrm>
            <a:off x="736456" y="2761381"/>
            <a:ext cx="4523137" cy="4061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3"/>
          </p:nvPr>
        </p:nvSpPr>
        <p:spPr>
          <a:xfrm>
            <a:off x="5412731" y="1853171"/>
            <a:ext cx="4545413" cy="908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 b="1"/>
            </a:lvl1pPr>
            <a:lvl2pPr marL="914400" lvl="1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 b="1"/>
            </a:lvl2pPr>
            <a:lvl3pPr marL="1371600" lvl="2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sz="1984" b="1"/>
            </a:lvl3pPr>
            <a:lvl4pPr marL="1828800" lvl="3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4pPr>
            <a:lvl5pPr marL="2286000" lvl="4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5pPr>
            <a:lvl6pPr marL="2743200" lvl="5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6pPr>
            <a:lvl7pPr marL="3200400" lvl="6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7pPr>
            <a:lvl8pPr marL="3657600" lvl="7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8pPr>
            <a:lvl9pPr marL="4114800" lvl="8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body" idx="4"/>
          </p:nvPr>
        </p:nvSpPr>
        <p:spPr>
          <a:xfrm>
            <a:off x="5412731" y="2761381"/>
            <a:ext cx="4545413" cy="4061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1"/>
          <p:cNvSpPr txBox="1"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27"/>
              <a:buFont typeface="Calibri"/>
              <a:buNone/>
              <a:defRPr sz="3527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body" idx="1"/>
          </p:nvPr>
        </p:nvSpPr>
        <p:spPr>
          <a:xfrm>
            <a:off x="4545413" y="1088455"/>
            <a:ext cx="5412730" cy="5372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52564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3527"/>
              <a:buChar char="•"/>
              <a:defRPr sz="3527"/>
            </a:lvl1pPr>
            <a:lvl2pPr marL="914400" lvl="1" indent="-424561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3086"/>
              <a:buChar char="•"/>
              <a:defRPr sz="3086"/>
            </a:lvl2pPr>
            <a:lvl3pPr marL="1371600" lvl="2" indent="-39662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646"/>
              <a:buChar char="•"/>
              <a:defRPr sz="2646"/>
            </a:lvl3pPr>
            <a:lvl4pPr marL="1828800" lvl="3" indent="-368617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4pPr>
            <a:lvl5pPr marL="2286000" lvl="4" indent="-368617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5pPr>
            <a:lvl6pPr marL="2743200" lvl="5" indent="-368617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6pPr>
            <a:lvl7pPr marL="3200400" lvl="6" indent="-368617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7pPr>
            <a:lvl8pPr marL="3657600" lvl="7" indent="-368617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8pPr>
            <a:lvl9pPr marL="4114800" lvl="8" indent="-368617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9pPr>
          </a:lstStyle>
          <a:p>
            <a:endParaRPr/>
          </a:p>
        </p:txBody>
      </p:sp>
      <p:sp>
        <p:nvSpPr>
          <p:cNvPr id="61" name="Google Shape;61;p11"/>
          <p:cNvSpPr txBox="1">
            <a:spLocks noGrp="1"/>
          </p:cNvSpPr>
          <p:nvPr>
            <p:ph type="body" idx="2"/>
          </p:nvPr>
        </p:nvSpPr>
        <p:spPr>
          <a:xfrm>
            <a:off x="736455" y="2267902"/>
            <a:ext cx="3448388" cy="420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1pPr>
            <a:lvl2pPr marL="914400" lvl="1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543"/>
              <a:buNone/>
              <a:defRPr sz="1543"/>
            </a:lvl2pPr>
            <a:lvl3pPr marL="1371600" lvl="2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3pPr>
            <a:lvl4pPr marL="1828800" lvl="3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4pPr>
            <a:lvl5pPr marL="2286000" lvl="4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5pPr>
            <a:lvl6pPr marL="2743200" lvl="5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6pPr>
            <a:lvl7pPr marL="3200400" lvl="6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7pPr>
            <a:lvl8pPr marL="3657600" lvl="7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8pPr>
            <a:lvl9pPr marL="4114800" lvl="8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9pPr>
          </a:lstStyle>
          <a:p>
            <a:endParaRPr/>
          </a:p>
        </p:txBody>
      </p:sp>
      <p:sp>
        <p:nvSpPr>
          <p:cNvPr id="62" name="Google Shape;62;p11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2"/>
          <p:cNvSpPr txBox="1"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27"/>
              <a:buFont typeface="Calibri"/>
              <a:buNone/>
              <a:defRPr sz="3527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>
            <a:spLocks noGrp="1"/>
          </p:cNvSpPr>
          <p:nvPr>
            <p:ph type="pic" idx="2"/>
          </p:nvPr>
        </p:nvSpPr>
        <p:spPr>
          <a:xfrm>
            <a:off x="4545413" y="1088455"/>
            <a:ext cx="5412730" cy="5372269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2"/>
          <p:cNvSpPr txBox="1">
            <a:spLocks noGrp="1"/>
          </p:cNvSpPr>
          <p:nvPr>
            <p:ph type="body" idx="1"/>
          </p:nvPr>
        </p:nvSpPr>
        <p:spPr>
          <a:xfrm>
            <a:off x="736455" y="2267902"/>
            <a:ext cx="3448388" cy="420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1pPr>
            <a:lvl2pPr marL="914400" lvl="1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543"/>
              <a:buNone/>
              <a:defRPr sz="1543"/>
            </a:lvl2pPr>
            <a:lvl3pPr marL="1371600" lvl="2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3pPr>
            <a:lvl4pPr marL="1828800" lvl="3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4pPr>
            <a:lvl5pPr marL="2286000" lvl="4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5pPr>
            <a:lvl6pPr marL="2743200" lvl="5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6pPr>
            <a:lvl7pPr marL="3200400" lvl="6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7pPr>
            <a:lvl8pPr marL="3657600" lvl="7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8pPr>
            <a:lvl9pPr marL="4114800" lvl="8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9pPr>
          </a:lstStyle>
          <a:p>
            <a:endParaRPr/>
          </a:p>
        </p:txBody>
      </p:sp>
      <p:sp>
        <p:nvSpPr>
          <p:cNvPr id="69" name="Google Shape;69;p12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50"/>
              <a:buFont typeface="Calibri"/>
              <a:buNone/>
              <a:defRPr sz="48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24561" algn="l" rtl="0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3086"/>
              <a:buFont typeface="Arial"/>
              <a:buChar char="•"/>
              <a:defRPr sz="308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6621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646"/>
              <a:buFont typeface="Arial"/>
              <a:buChar char="•"/>
              <a:defRPr sz="26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8617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Font typeface="Arial"/>
              <a:buChar char="•"/>
              <a:defRPr sz="220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4583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sz="1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4583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sz="1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4583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sz="1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4583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sz="1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4584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sz="1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4584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sz="1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/>
        </p:nvSpPr>
        <p:spPr>
          <a:xfrm>
            <a:off x="1075558" y="802543"/>
            <a:ext cx="6106160" cy="5203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i="0" u="none" strike="noStrike" cap="none">
                <a:solidFill>
                  <a:srgbClr val="2479B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ORARI I LIGJËRATAVE DHE USHTRIMEVE PËR VITIN AKADEMIK 2025/2026</a:t>
            </a:r>
            <a:endParaRPr sz="1300" b="0" i="0" u="none" strike="noStrike" cap="none">
              <a:solidFill>
                <a:srgbClr val="2479B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1089375" y="546881"/>
            <a:ext cx="4836580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i="0" u="none" strike="noStrike" cap="none">
                <a:solidFill>
                  <a:srgbClr val="2479B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PRAKTIKA E AVANCUAR INFERMIERORE (ANP)</a:t>
            </a:r>
            <a:endParaRPr/>
          </a:p>
        </p:txBody>
      </p:sp>
      <p:pic>
        <p:nvPicPr>
          <p:cNvPr id="90" name="Google Shape;90;p1"/>
          <p:cNvPicPr preferRelativeResize="0"/>
          <p:nvPr/>
        </p:nvPicPr>
        <p:blipFill rotWithShape="1">
          <a:blip r:embed="rId3">
            <a:alphaModFix/>
          </a:blip>
          <a:srcRect b="73756"/>
          <a:stretch/>
        </p:blipFill>
        <p:spPr>
          <a:xfrm>
            <a:off x="468080" y="-5052"/>
            <a:ext cx="600457" cy="1838208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"/>
          <p:cNvSpPr/>
          <p:nvPr/>
        </p:nvSpPr>
        <p:spPr>
          <a:xfrm>
            <a:off x="513539" y="1808066"/>
            <a:ext cx="347625" cy="4848279"/>
          </a:xfrm>
          <a:prstGeom prst="rect">
            <a:avLst/>
          </a:prstGeom>
          <a:solidFill>
            <a:srgbClr val="2479B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96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2" name="Google Shape;92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976612" y="877150"/>
            <a:ext cx="1360965" cy="22587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"/>
          <p:cNvSpPr txBox="1"/>
          <p:nvPr/>
        </p:nvSpPr>
        <p:spPr>
          <a:xfrm>
            <a:off x="835818" y="1583495"/>
            <a:ext cx="335348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5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Nr.</a:t>
            </a:r>
            <a:endParaRPr/>
          </a:p>
        </p:txBody>
      </p:sp>
      <p:graphicFrame>
        <p:nvGraphicFramePr>
          <p:cNvPr id="94" name="Google Shape;94;p1"/>
          <p:cNvGraphicFramePr/>
          <p:nvPr>
            <p:extLst>
              <p:ext uri="{D42A27DB-BD31-4B8C-83A1-F6EECF244321}">
                <p14:modId xmlns:p14="http://schemas.microsoft.com/office/powerpoint/2010/main" val="916479141"/>
              </p:ext>
            </p:extLst>
          </p:nvPr>
        </p:nvGraphicFramePr>
        <p:xfrm>
          <a:off x="891056" y="1166770"/>
          <a:ext cx="9247692" cy="5534630"/>
        </p:xfrm>
        <a:graphic>
          <a:graphicData uri="http://schemas.openxmlformats.org/drawingml/2006/table">
            <a:tbl>
              <a:tblPr firstRow="1" firstCol="1" bandRow="1">
                <a:noFill/>
                <a:tableStyleId>{2B7FBAF4-2500-4BAE-BB3F-6FB5E1EAC037}</a:tableStyleId>
              </a:tblPr>
              <a:tblGrid>
                <a:gridCol w="3262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55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62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97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78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7817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9371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3359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183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7123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0140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6557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63761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Nr.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Mesimdhenesi/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Asistenti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71755" marR="71755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 dirty="0"/>
                        <a:t> O/Z</a:t>
                      </a:r>
                      <a:endParaRPr sz="12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71755" marR="71755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 dirty="0"/>
                        <a:t>                       L/U/P</a:t>
                      </a:r>
                      <a:endParaRPr sz="12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71755" marR="71755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SALLA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E HENE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E MARTE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E MERKURE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 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E ENJTE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E PREMTE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E SHTUNE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71755" marR="71755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 dirty="0"/>
                        <a:t>ECTS</a:t>
                      </a:r>
                      <a:endParaRPr sz="12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053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1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Praktikë e Avancuar e Infermierisë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 dirty="0"/>
                        <a:t>PhD. Peter </a:t>
                      </a:r>
                      <a:r>
                        <a:rPr lang="en-US" sz="1200" u="none" strike="noStrike" cap="none" dirty="0" err="1"/>
                        <a:t>Wolfensberger</a:t>
                      </a:r>
                      <a:endParaRPr sz="1200" u="none" strike="noStrike" cap="none" dirty="0"/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 dirty="0"/>
                        <a:t>PhD. </a:t>
                      </a:r>
                      <a:r>
                        <a:rPr lang="en-US" sz="1200" u="none" strike="noStrike" cap="none" dirty="0" err="1"/>
                        <a:t>cand</a:t>
                      </a:r>
                      <a:r>
                        <a:rPr lang="en-US" sz="1200" u="none" strike="noStrike" cap="none" dirty="0"/>
                        <a:t>. </a:t>
                      </a:r>
                      <a:r>
                        <a:rPr lang="en-US" sz="1200" u="none" strike="noStrike" cap="none" dirty="0" err="1"/>
                        <a:t>Kaltrina</a:t>
                      </a:r>
                      <a:r>
                        <a:rPr lang="en-US" sz="1200" u="none" strike="noStrike" cap="none" dirty="0"/>
                        <a:t> </a:t>
                      </a:r>
                      <a:r>
                        <a:rPr lang="en-US" sz="1200" u="none" strike="noStrike" cap="none" dirty="0" err="1"/>
                        <a:t>Azizi</a:t>
                      </a:r>
                      <a:r>
                        <a:rPr lang="en-US" sz="1200" u="none" strike="noStrike" cap="none" dirty="0"/>
                        <a:t>, </a:t>
                      </a:r>
                      <a:endParaRPr dirty="0"/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 dirty="0"/>
                        <a:t>Ass. </a:t>
                      </a:r>
                      <a:r>
                        <a:rPr lang="en-US" sz="1200" u="none" strike="noStrike" cap="none" dirty="0" err="1"/>
                        <a:t>Elsë</a:t>
                      </a:r>
                      <a:r>
                        <a:rPr lang="en-US" sz="1200" u="none" strike="noStrike" cap="none" dirty="0"/>
                        <a:t> </a:t>
                      </a:r>
                      <a:r>
                        <a:rPr lang="en-US" sz="1200" u="none" strike="noStrike" cap="none" dirty="0" err="1"/>
                        <a:t>Zejnullahu</a:t>
                      </a:r>
                      <a:endParaRPr sz="12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 dirty="0">
                          <a:solidFill>
                            <a:schemeClr val="tx1"/>
                          </a:solidFill>
                        </a:rPr>
                        <a:t>L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: 401</a:t>
                      </a:r>
                      <a:endParaRPr sz="1200" u="none" strike="noStrike" cap="none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 dirty="0">
                          <a:solidFill>
                            <a:schemeClr val="tx1"/>
                          </a:solidFill>
                        </a:rPr>
                        <a:t>U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: 401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 dirty="0">
                          <a:solidFill>
                            <a:schemeClr val="tx1"/>
                          </a:solidFill>
                        </a:rPr>
                        <a:t>L: 14:00 – 15:30</a:t>
                      </a:r>
                      <a:endParaRPr sz="1200" b="1" u="none" strike="noStrike" cap="none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2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 dirty="0">
                          <a:solidFill>
                            <a:schemeClr val="dk1"/>
                          </a:solidFill>
                        </a:rPr>
                        <a:t> </a:t>
                      </a:r>
                      <a:endParaRPr sz="1200" b="1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b="1" u="none" strike="noStrike" cap="none" dirty="0">
                          <a:solidFill>
                            <a:srgbClr val="FF0000"/>
                          </a:solidFill>
                        </a:rPr>
                        <a:t> </a:t>
                      </a:r>
                      <a:r>
                        <a:rPr lang="en-US" sz="1200" b="1" u="none" strike="noStrike" cap="none" dirty="0">
                          <a:solidFill>
                            <a:schemeClr val="tx1"/>
                          </a:solidFill>
                        </a:rPr>
                        <a:t>U: 14:00 – 15:30</a:t>
                      </a:r>
                      <a:endParaRPr sz="1200" b="1" u="none" strike="noStrike" cap="none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b="1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2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 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5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0259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2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 dirty="0" err="1"/>
                        <a:t>Metodat</a:t>
                      </a:r>
                      <a:r>
                        <a:rPr lang="en-US" sz="1200" u="none" strike="noStrike" cap="none" dirty="0"/>
                        <a:t> e </a:t>
                      </a:r>
                      <a:r>
                        <a:rPr lang="en-US" sz="1200" u="none" strike="noStrike" cap="none" dirty="0" err="1"/>
                        <a:t>Avancuara</a:t>
                      </a:r>
                      <a:r>
                        <a:rPr lang="en-US" sz="1200" u="none" strike="noStrike" cap="none" dirty="0"/>
                        <a:t> </a:t>
                      </a:r>
                      <a:r>
                        <a:rPr lang="en-US" sz="1200" u="none" strike="noStrike" cap="none" dirty="0" err="1"/>
                        <a:t>të</a:t>
                      </a:r>
                      <a:r>
                        <a:rPr lang="en-US" sz="1200" u="none" strike="noStrike" cap="none" dirty="0"/>
                        <a:t> </a:t>
                      </a:r>
                      <a:r>
                        <a:rPr lang="en-US" sz="1200" u="none" strike="noStrike" cap="none" dirty="0" err="1"/>
                        <a:t>Kërkimit</a:t>
                      </a:r>
                      <a:r>
                        <a:rPr lang="en-US" sz="1200" u="none" strike="noStrike" cap="none" dirty="0"/>
                        <a:t> </a:t>
                      </a:r>
                      <a:r>
                        <a:rPr lang="en-US" sz="1200" u="none" strike="noStrike" cap="none" dirty="0" err="1"/>
                        <a:t>për</a:t>
                      </a:r>
                      <a:r>
                        <a:rPr lang="en-US" sz="1200" u="none" strike="noStrike" cap="none" dirty="0"/>
                        <a:t> </a:t>
                      </a:r>
                      <a:r>
                        <a:rPr lang="en-US" sz="1200" u="none" strike="noStrike" cap="none" dirty="0" err="1"/>
                        <a:t>Profesionistët</a:t>
                      </a:r>
                      <a:r>
                        <a:rPr lang="en-US" sz="1200" u="none" strike="noStrike" cap="none" dirty="0"/>
                        <a:t> e </a:t>
                      </a:r>
                      <a:r>
                        <a:rPr lang="en-US" sz="1200" u="none" strike="noStrike" cap="none" dirty="0" err="1"/>
                        <a:t>Kujdesit</a:t>
                      </a:r>
                      <a:r>
                        <a:rPr lang="en-US" sz="1200" u="none" strike="noStrike" cap="none" dirty="0"/>
                        <a:t> </a:t>
                      </a:r>
                      <a:r>
                        <a:rPr lang="en-US" sz="1200" u="none" strike="noStrike" cap="none" dirty="0" err="1"/>
                        <a:t>Shëndetësor</a:t>
                      </a:r>
                      <a:endParaRPr sz="12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 o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u="none" strike="noStrike" cap="none"/>
                        <a:t>PhD. Hysen Mustafa    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PhD. cand. Besarta Taganoviq</a:t>
                      </a:r>
                      <a:endParaRPr sz="1200" u="none" strike="noStrike" cap="none"/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Guest Speaker</a:t>
                      </a:r>
                      <a:endParaRPr/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US" sz="1200" b="1" i="1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 dirty="0">
                          <a:solidFill>
                            <a:schemeClr val="dk1"/>
                          </a:solidFill>
                        </a:rPr>
                        <a:t> </a:t>
                      </a:r>
                      <a:endParaRPr sz="1200" b="1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 dirty="0">
                          <a:solidFill>
                            <a:schemeClr val="dk1"/>
                          </a:solidFill>
                        </a:rPr>
                        <a:t> </a:t>
                      </a:r>
                      <a:endParaRPr sz="1200" b="1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1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 dirty="0">
                          <a:solidFill>
                            <a:schemeClr val="dk1"/>
                          </a:solidFill>
                        </a:rPr>
                        <a:t> </a:t>
                      </a:r>
                      <a:endParaRPr sz="1200" b="1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b="1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 dirty="0"/>
                        <a:t> </a:t>
                      </a:r>
                      <a:endParaRPr sz="12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5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5889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3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 dirty="0" err="1"/>
                        <a:t>Statistikë</a:t>
                      </a:r>
                      <a:r>
                        <a:rPr lang="en-US" sz="1200" u="none" strike="noStrike" cap="none" dirty="0"/>
                        <a:t> e </a:t>
                      </a:r>
                      <a:r>
                        <a:rPr lang="en-US" sz="1200" u="none" strike="noStrike" cap="none" dirty="0" err="1"/>
                        <a:t>Aplikuar</a:t>
                      </a:r>
                      <a:endParaRPr sz="12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 o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 dirty="0"/>
                        <a:t>Prof. Dr. Bernard </a:t>
                      </a:r>
                      <a:r>
                        <a:rPr lang="en-US" sz="1200" u="none" strike="noStrike" cap="none" dirty="0" err="1"/>
                        <a:t>Tahirbegolli</a:t>
                      </a:r>
                      <a:endParaRPr sz="12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200" b="1" i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S2IRL</a:t>
                      </a:r>
                    </a:p>
                  </a:txBody>
                  <a:tcPr marL="59625" marR="59625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 dirty="0">
                          <a:solidFill>
                            <a:schemeClr val="dk1"/>
                          </a:solidFill>
                        </a:rPr>
                        <a:t> </a:t>
                      </a:r>
                      <a:endParaRPr sz="1200" b="1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 dirty="0">
                          <a:solidFill>
                            <a:schemeClr val="dk1"/>
                          </a:solidFill>
                        </a:rPr>
                        <a:t> </a:t>
                      </a:r>
                      <a:endParaRPr sz="1200" b="1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1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 dirty="0">
                          <a:solidFill>
                            <a:schemeClr val="dk1"/>
                          </a:solidFill>
                        </a:rPr>
                        <a:t> </a:t>
                      </a:r>
                      <a:endParaRPr sz="1200" b="1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2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 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5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5889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4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u="none" strike="noStrike" cap="none" dirty="0" err="1"/>
                        <a:t>Planifikimi</a:t>
                      </a:r>
                      <a:r>
                        <a:rPr lang="en-US" sz="1200" u="none" strike="noStrike" cap="none" dirty="0"/>
                        <a:t> </a:t>
                      </a:r>
                      <a:r>
                        <a:rPr lang="en-US" sz="1200" u="none" strike="noStrike" cap="none" dirty="0" err="1"/>
                        <a:t>i</a:t>
                      </a:r>
                      <a:r>
                        <a:rPr lang="en-US" sz="1200" u="none" strike="noStrike" cap="none" dirty="0"/>
                        <a:t> </a:t>
                      </a:r>
                      <a:r>
                        <a:rPr lang="en-US" sz="1200" u="none" strike="noStrike" cap="none" dirty="0" err="1"/>
                        <a:t>Kërkimit</a:t>
                      </a:r>
                      <a:r>
                        <a:rPr lang="en-US" sz="1200" u="none" strike="noStrike" cap="none" dirty="0"/>
                        <a:t> </a:t>
                      </a:r>
                      <a:r>
                        <a:rPr lang="en-US" sz="1200" u="none" strike="noStrike" cap="none" dirty="0" err="1"/>
                        <a:t>dhe</a:t>
                      </a:r>
                      <a:r>
                        <a:rPr lang="en-US" sz="1200" u="none" strike="noStrike" cap="none" dirty="0"/>
                        <a:t> </a:t>
                      </a:r>
                      <a:r>
                        <a:rPr lang="en-US" sz="1200" u="none" strike="noStrike" cap="none" dirty="0" err="1"/>
                        <a:t>Shkrimi</a:t>
                      </a:r>
                      <a:r>
                        <a:rPr lang="en-US" sz="1200" u="none" strike="noStrike" cap="none" dirty="0"/>
                        <a:t> </a:t>
                      </a:r>
                      <a:r>
                        <a:rPr lang="en-US" sz="1200" u="none" strike="noStrike" cap="none" dirty="0" err="1"/>
                        <a:t>i</a:t>
                      </a:r>
                      <a:r>
                        <a:rPr lang="en-US" sz="1200" u="none" strike="noStrike" cap="none" dirty="0"/>
                        <a:t> </a:t>
                      </a:r>
                      <a:r>
                        <a:rPr lang="en-US" sz="1200" u="none" strike="noStrike" cap="none" dirty="0" err="1"/>
                        <a:t>Raportit</a:t>
                      </a:r>
                      <a:endParaRPr sz="12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 dirty="0"/>
                        <a:t> o</a:t>
                      </a:r>
                      <a:endParaRPr sz="12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 dirty="0"/>
                        <a:t>Prof. Dr. </a:t>
                      </a:r>
                      <a:r>
                        <a:rPr lang="en-US" sz="1200" u="none" strike="noStrike" cap="none" dirty="0" err="1"/>
                        <a:t>Ilir</a:t>
                      </a:r>
                      <a:r>
                        <a:rPr lang="en-US" sz="1200" u="none" strike="noStrike" cap="none" dirty="0"/>
                        <a:t> Hoxha</a:t>
                      </a:r>
                      <a:endParaRPr sz="1200" u="none" strike="noStrike" cap="none" dirty="0"/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US" sz="1200" b="1" i="1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 dirty="0">
                          <a:solidFill>
                            <a:schemeClr val="dk1"/>
                          </a:solidFill>
                        </a:rPr>
                        <a:t> </a:t>
                      </a:r>
                      <a:endParaRPr sz="1200" b="1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 dirty="0">
                          <a:solidFill>
                            <a:schemeClr val="dk1"/>
                          </a:solidFill>
                        </a:rPr>
                        <a:t> </a:t>
                      </a:r>
                      <a:endParaRPr sz="1200" b="1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1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 dirty="0">
                          <a:solidFill>
                            <a:schemeClr val="dk1"/>
                          </a:solidFill>
                        </a:rPr>
                        <a:t> </a:t>
                      </a:r>
                      <a:endParaRPr sz="1200" b="1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2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 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5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9675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5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u="none" strike="noStrike" cap="none" dirty="0" err="1"/>
                        <a:t>Filozofia</a:t>
                      </a:r>
                      <a:r>
                        <a:rPr lang="en-US" sz="1200" u="none" strike="noStrike" cap="none" dirty="0"/>
                        <a:t> e </a:t>
                      </a:r>
                      <a:r>
                        <a:rPr lang="en-US" sz="1200" u="none" strike="noStrike" cap="none" dirty="0" err="1"/>
                        <a:t>Shkencës</a:t>
                      </a:r>
                      <a:r>
                        <a:rPr lang="en-US" sz="1200" u="none" strike="noStrike" cap="none" dirty="0"/>
                        <a:t> </a:t>
                      </a:r>
                      <a:r>
                        <a:rPr lang="en-US" sz="1200" u="none" strike="noStrike" cap="none" dirty="0" err="1"/>
                        <a:t>për</a:t>
                      </a:r>
                      <a:r>
                        <a:rPr lang="en-US" sz="1200" u="none" strike="noStrike" cap="none" dirty="0"/>
                        <a:t> </a:t>
                      </a:r>
                      <a:r>
                        <a:rPr lang="en-US" sz="1200" u="none" strike="noStrike" cap="none" dirty="0" err="1"/>
                        <a:t>Profesionet</a:t>
                      </a:r>
                      <a:r>
                        <a:rPr lang="en-US" sz="1200" u="none" strike="noStrike" cap="none" dirty="0"/>
                        <a:t> e </a:t>
                      </a:r>
                      <a:r>
                        <a:rPr lang="en-US" sz="1200" u="none" strike="noStrike" cap="none" dirty="0" err="1"/>
                        <a:t>Shëndetit</a:t>
                      </a:r>
                      <a:endParaRPr sz="12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 dirty="0"/>
                        <a:t>o </a:t>
                      </a:r>
                      <a:endParaRPr sz="12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 dirty="0">
                          <a:solidFill>
                            <a:schemeClr val="tx1"/>
                          </a:solidFill>
                        </a:rPr>
                        <a:t>Prof. Ass. Dr. </a:t>
                      </a:r>
                      <a:r>
                        <a:rPr lang="en-US" sz="1200" u="none" strike="noStrike" cap="none" dirty="0" err="1">
                          <a:solidFill>
                            <a:schemeClr val="tx1"/>
                          </a:solidFill>
                        </a:rPr>
                        <a:t>Petrit</a:t>
                      </a:r>
                      <a:r>
                        <a:rPr lang="en-US" sz="1200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200" u="none" strike="noStrike" cap="none" dirty="0" err="1">
                          <a:solidFill>
                            <a:schemeClr val="tx1"/>
                          </a:solidFill>
                        </a:rPr>
                        <a:t>Beqiri</a:t>
                      </a:r>
                      <a:endParaRPr sz="1200" u="none" strike="noStrike" cap="none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 dirty="0">
                          <a:solidFill>
                            <a:schemeClr val="tx1"/>
                          </a:solidFill>
                        </a:rPr>
                        <a:t>PhD. </a:t>
                      </a:r>
                      <a:r>
                        <a:rPr lang="en-US" sz="1200" u="none" strike="noStrike" cap="none" dirty="0" err="1">
                          <a:solidFill>
                            <a:schemeClr val="tx1"/>
                          </a:solidFill>
                        </a:rPr>
                        <a:t>Cand</a:t>
                      </a:r>
                      <a:r>
                        <a:rPr lang="en-US" sz="1200" u="none" strike="noStrike" cap="none" dirty="0">
                          <a:solidFill>
                            <a:schemeClr val="tx1"/>
                          </a:solidFill>
                        </a:rPr>
                        <a:t>. </a:t>
                      </a:r>
                      <a:r>
                        <a:rPr lang="en-US" sz="1200" u="none" strike="noStrike" cap="none" dirty="0" err="1">
                          <a:solidFill>
                            <a:schemeClr val="tx1"/>
                          </a:solidFill>
                        </a:rPr>
                        <a:t>Erza</a:t>
                      </a:r>
                      <a:r>
                        <a:rPr lang="en-US" sz="1200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200" u="none" strike="noStrike" cap="none" dirty="0" err="1">
                          <a:solidFill>
                            <a:schemeClr val="tx1"/>
                          </a:solidFill>
                        </a:rPr>
                        <a:t>Selmani</a:t>
                      </a:r>
                      <a:endParaRPr sz="1200" u="none" strike="noStrike" cap="none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 dirty="0">
                          <a:solidFill>
                            <a:schemeClr val="tx1"/>
                          </a:solidFill>
                        </a:rPr>
                        <a:t>Prof. Ass. Dr. Riaz </a:t>
                      </a:r>
                      <a:r>
                        <a:rPr lang="en-US" sz="1200" u="none" strike="noStrike" cap="none" dirty="0" err="1">
                          <a:solidFill>
                            <a:schemeClr val="tx1"/>
                          </a:solidFill>
                        </a:rPr>
                        <a:t>Agahi</a:t>
                      </a:r>
                      <a:endParaRPr sz="1200" u="none" strike="noStrike" cap="none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rPr lang="en-US" sz="1100" u="none" strike="noStrike" cap="none" dirty="0">
                          <a:solidFill>
                            <a:schemeClr val="tx1"/>
                          </a:solidFill>
                        </a:rPr>
                        <a:t>L: </a:t>
                      </a:r>
                      <a:r>
                        <a:rPr lang="sq-AL" sz="1100" u="none" strike="noStrike" cap="none" dirty="0">
                          <a:solidFill>
                            <a:schemeClr val="tx1"/>
                          </a:solidFill>
                        </a:rPr>
                        <a:t>401</a:t>
                      </a:r>
                      <a:endParaRPr sz="1200" u="none" strike="noStrike" cap="none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u="none" strike="noStrike" cap="none" dirty="0">
                          <a:solidFill>
                            <a:schemeClr val="tx1"/>
                          </a:solidFill>
                        </a:rPr>
                        <a:t>U: 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401</a:t>
                      </a:r>
                      <a:endParaRPr sz="1200" u="none" strike="noStrike" cap="none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 dirty="0">
                          <a:solidFill>
                            <a:schemeClr val="dk1"/>
                          </a:solidFill>
                        </a:rPr>
                        <a:t> </a:t>
                      </a:r>
                      <a:endParaRPr sz="1200" b="1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 dirty="0">
                          <a:solidFill>
                            <a:schemeClr val="dk1"/>
                          </a:solidFill>
                        </a:rPr>
                        <a:t> </a:t>
                      </a:r>
                      <a:endParaRPr sz="1200" b="1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200" b="1" u="none" strike="noStrike" cap="none" dirty="0">
                          <a:solidFill>
                            <a:schemeClr val="dk1"/>
                          </a:solidFill>
                        </a:rPr>
                        <a:t> </a:t>
                      </a:r>
                      <a:endParaRPr sz="1200" b="1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200" b="1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L:</a:t>
                      </a:r>
                      <a:r>
                        <a:rPr lang="en-US" sz="1200" b="1" u="none" strike="noStrike" cap="none" dirty="0">
                          <a:solidFill>
                            <a:srgbClr val="FF0000"/>
                          </a:solidFill>
                        </a:rPr>
                        <a:t>15:45 – 17:15</a:t>
                      </a:r>
                      <a:endParaRPr lang="en-US" sz="1200" b="1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200" b="1" u="none" strike="noStrike" cap="none" dirty="0">
                          <a:solidFill>
                            <a:srgbClr val="FF0000"/>
                          </a:solidFill>
                        </a:rPr>
                        <a:t>U</a:t>
                      </a:r>
                      <a:r>
                        <a:rPr lang="en-US" sz="1200" b="1" u="none" strike="noStrike" cap="none">
                          <a:solidFill>
                            <a:srgbClr val="FF0000"/>
                          </a:solidFill>
                        </a:rPr>
                        <a:t>: 14:00 – 15:30</a:t>
                      </a:r>
                      <a:endParaRPr lang="en-US" sz="1200" b="1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 dirty="0"/>
                        <a:t> </a:t>
                      </a:r>
                      <a:endParaRPr sz="12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5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8894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6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 dirty="0">
                          <a:solidFill>
                            <a:schemeClr val="dk1"/>
                          </a:solidFill>
                        </a:rPr>
                        <a:t>"</a:t>
                      </a:r>
                      <a:r>
                        <a:rPr lang="en-US" sz="1200" u="none" strike="noStrike" cap="none" dirty="0" err="1">
                          <a:solidFill>
                            <a:schemeClr val="dk1"/>
                          </a:solidFill>
                        </a:rPr>
                        <a:t>Marrëdhënia</a:t>
                      </a:r>
                      <a:r>
                        <a:rPr lang="en-US" sz="1200" u="none" strike="noStrike" cap="none" dirty="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-US" sz="1200" u="none" strike="noStrike" cap="none" dirty="0" err="1">
                          <a:solidFill>
                            <a:schemeClr val="dk1"/>
                          </a:solidFill>
                        </a:rPr>
                        <a:t>infermierore</a:t>
                      </a:r>
                      <a:r>
                        <a:rPr lang="en-US" sz="1200" u="none" strike="noStrike" cap="none" dirty="0">
                          <a:solidFill>
                            <a:schemeClr val="dk1"/>
                          </a:solidFill>
                        </a:rPr>
                        <a:t>: </a:t>
                      </a:r>
                      <a:r>
                        <a:rPr lang="en-US" sz="1200" u="none" strike="noStrike" cap="none" dirty="0" err="1">
                          <a:solidFill>
                            <a:schemeClr val="dk1"/>
                          </a:solidFill>
                        </a:rPr>
                        <a:t>infermier</a:t>
                      </a:r>
                      <a:r>
                        <a:rPr lang="en-US" sz="1200" u="none" strike="noStrike" cap="none" dirty="0">
                          <a:solidFill>
                            <a:schemeClr val="dk1"/>
                          </a:solidFill>
                        </a:rPr>
                        <a:t>, </a:t>
                      </a:r>
                      <a:r>
                        <a:rPr lang="en-US" sz="1200" u="none" strike="noStrike" cap="none" dirty="0" err="1">
                          <a:solidFill>
                            <a:schemeClr val="dk1"/>
                          </a:solidFill>
                        </a:rPr>
                        <a:t>klient</a:t>
                      </a:r>
                      <a:r>
                        <a:rPr lang="en-US" sz="1200" u="none" strike="noStrike" cap="none" dirty="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-US" sz="1200" u="none" strike="noStrike" cap="none" dirty="0" err="1">
                          <a:solidFill>
                            <a:schemeClr val="dk1"/>
                          </a:solidFill>
                        </a:rPr>
                        <a:t>dhe</a:t>
                      </a:r>
                      <a:r>
                        <a:rPr lang="en-US" sz="1200" u="none" strike="noStrike" cap="none" dirty="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-US" sz="1200" u="none" strike="noStrike" cap="none" dirty="0" err="1">
                          <a:solidFill>
                            <a:schemeClr val="dk1"/>
                          </a:solidFill>
                        </a:rPr>
                        <a:t>familje</a:t>
                      </a:r>
                      <a:r>
                        <a:rPr lang="en-US" sz="1200" u="none" strike="noStrike" cap="none" dirty="0">
                          <a:solidFill>
                            <a:schemeClr val="dk1"/>
                          </a:solidFill>
                        </a:rPr>
                        <a:t>"</a:t>
                      </a:r>
                      <a:endParaRPr sz="120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solidFill>
                            <a:schemeClr val="dk1"/>
                          </a:solidFill>
                        </a:rPr>
                        <a:t> Z</a:t>
                      </a:r>
                      <a:endParaRPr sz="120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solidFill>
                            <a:schemeClr val="dk1"/>
                          </a:solidFill>
                        </a:rPr>
                        <a:t>PhD. Hysen Mustafa    </a:t>
                      </a:r>
                      <a:endParaRPr sz="120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Calibri"/>
                        <a:buNone/>
                      </a:pPr>
                      <a:r>
                        <a:rPr lang="en-US" sz="1050" u="none" strike="noStrike" cap="none" dirty="0">
                          <a:solidFill>
                            <a:schemeClr val="tx1"/>
                          </a:solidFill>
                        </a:rPr>
                        <a:t> L&amp;U:</a:t>
                      </a:r>
                      <a:r>
                        <a:rPr lang="sq-AL" sz="1050" u="none" strike="noStrike" cap="none" baseline="0" dirty="0">
                          <a:solidFill>
                            <a:schemeClr val="tx1"/>
                          </a:solidFill>
                        </a:rPr>
                        <a:t> 401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 dirty="0">
                          <a:solidFill>
                            <a:schemeClr val="dk1"/>
                          </a:solidFill>
                        </a:rPr>
                        <a:t> </a:t>
                      </a:r>
                      <a:endParaRPr sz="1200" b="1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2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 dirty="0">
                          <a:solidFill>
                            <a:schemeClr val="dk1"/>
                          </a:solidFill>
                        </a:rPr>
                        <a:t> </a:t>
                      </a:r>
                      <a:endParaRPr sz="1200" b="1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2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>
                          <a:solidFill>
                            <a:schemeClr val="dk1"/>
                          </a:solidFill>
                        </a:rPr>
                        <a:t>L: 15:30 - 16:15</a:t>
                      </a:r>
                      <a:endParaRPr sz="1200" b="1" u="none" strike="noStrike" cap="none">
                        <a:solidFill>
                          <a:schemeClr val="dk1"/>
                        </a:solidFill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>
                          <a:solidFill>
                            <a:schemeClr val="dk1"/>
                          </a:solidFill>
                        </a:rPr>
                        <a:t>U: 16:15 – 17:00</a:t>
                      </a:r>
                      <a:endParaRPr sz="12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20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 dirty="0">
                          <a:solidFill>
                            <a:schemeClr val="dk1"/>
                          </a:solidFill>
                        </a:rPr>
                        <a:t>4</a:t>
                      </a:r>
                      <a:endParaRPr sz="120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625" marR="59625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95" name="Google Shape;95;p1"/>
          <p:cNvSpPr txBox="1"/>
          <p:nvPr/>
        </p:nvSpPr>
        <p:spPr>
          <a:xfrm rot="-5400000">
            <a:off x="-137686" y="5474058"/>
            <a:ext cx="1654620" cy="292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ANP: </a:t>
            </a:r>
            <a:r>
              <a:rPr lang="en-US" sz="13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Semestri I-rë </a:t>
            </a:r>
            <a:endParaRPr sz="1300" b="1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D2C8465-8CA7-4B87-B244-D8DE7A86AF9A}"/>
              </a:ext>
            </a:extLst>
          </p:cNvPr>
          <p:cNvSpPr/>
          <p:nvPr/>
        </p:nvSpPr>
        <p:spPr>
          <a:xfrm>
            <a:off x="4552545" y="2976663"/>
            <a:ext cx="719847" cy="14688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S2IRL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260</Words>
  <Application>Microsoft Office PowerPoint</Application>
  <PresentationFormat>Custom</PresentationFormat>
  <Paragraphs>95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Times New Roman</vt:lpstr>
      <vt:lpstr>Arial</vt:lpstr>
      <vt:lpstr>Calibri</vt:lpstr>
      <vt:lpstr>Helvetica Neue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Briki</dc:creator>
  <cp:lastModifiedBy>Blerina Gerxhaliu</cp:lastModifiedBy>
  <cp:revision>16</cp:revision>
  <dcterms:created xsi:type="dcterms:W3CDTF">2023-02-16T09:34:27Z</dcterms:created>
  <dcterms:modified xsi:type="dcterms:W3CDTF">2025-11-25T08:30:25Z</dcterms:modified>
</cp:coreProperties>
</file>