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0691813" cy="7559675"/>
  <p:notesSz cx="9144000" cy="6858000"/>
  <p:embeddedFontLst>
    <p:embeddedFont>
      <p:font typeface="Helvetica Ne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IRoL5bff+kgy1U370mRdmn4tx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C3CF17-8EFB-4793-AD9D-6F23B89204DA}">
  <a:tblStyle styleId="{9BC3CF17-8EFB-4793-AD9D-6F23B89204D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72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35288" y="857250"/>
            <a:ext cx="3273425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35288" y="857250"/>
            <a:ext cx="3273425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2:notes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564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marL="914400" lvl="1" indent="-424561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sz="4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l="5180" t="1764" b="73756"/>
          <a:stretch/>
        </p:blipFill>
        <p:spPr>
          <a:xfrm flipH="1">
            <a:off x="-5039775" y="12"/>
            <a:ext cx="1007080" cy="224274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518021" y="1798939"/>
            <a:ext cx="347805" cy="5245088"/>
          </a:xfrm>
          <a:prstGeom prst="rect">
            <a:avLst/>
          </a:prstGeom>
          <a:solidFill>
            <a:srgbClr val="2479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527072" y="802543"/>
            <a:ext cx="1810505" cy="30047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847707" y="276946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842501" y="4219465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840065" y="4934233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826338" y="562724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840065" y="6339294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 txBox="1"/>
          <p:nvPr/>
        </p:nvSpPr>
        <p:spPr>
          <a:xfrm rot="-5400000">
            <a:off x="-162437" y="5878266"/>
            <a:ext cx="1764137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ANP: </a:t>
            </a:r>
            <a:r>
              <a:rPr lang="en-US" sz="13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III-të </a:t>
            </a:r>
            <a:endParaRPr sz="1300" b="1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4" name="Google Shape;114;p2"/>
          <p:cNvSpPr txBox="1"/>
          <p:nvPr/>
        </p:nvSpPr>
        <p:spPr>
          <a:xfrm>
            <a:off x="1075557" y="802543"/>
            <a:ext cx="6106159" cy="290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2479B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2025/2026</a:t>
            </a:r>
            <a:endParaRPr sz="1300" b="0" i="0" u="none" strike="noStrike" cap="none">
              <a:solidFill>
                <a:srgbClr val="2479B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1089375" y="546881"/>
            <a:ext cx="483658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2479B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PRAKTIKA E AVANCUAR INFERMIERORE (ANP)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6" name="Google Shape;116;p2"/>
          <p:cNvGraphicFramePr/>
          <p:nvPr/>
        </p:nvGraphicFramePr>
        <p:xfrm>
          <a:off x="842502" y="1257298"/>
          <a:ext cx="9013450" cy="6618766"/>
        </p:xfrm>
        <a:graphic>
          <a:graphicData uri="http://schemas.openxmlformats.org/drawingml/2006/table">
            <a:tbl>
              <a:tblPr firstRow="1" firstCol="1" bandRow="1">
                <a:noFill/>
                <a:tableStyleId>{9BC3CF17-8EFB-4793-AD9D-6F23B89204DA}</a:tableStyleId>
              </a:tblPr>
              <a:tblGrid>
                <a:gridCol w="34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3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9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3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5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6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1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42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5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91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Nr.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Mesimdhenesi/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Asistenti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      O/Z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                       L/U/P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SALLA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 HENE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 MARTE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 MERKURE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 ENJTE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 PREMTE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 SHTUNE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ECTS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1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Politikat Shëndetësore në Kontekstin Kombëtar dhe Shoqëror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Prof. Dr. Ilir Hoxha</a:t>
                      </a:r>
                      <a:endParaRPr sz="12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MSc Jeta Statovci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L: salla 04, kati i katert. objekti B </a:t>
                      </a:r>
                      <a:endParaRPr sz="1200" u="none" strike="noStrike" cap="none"/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L: 14:00 – 15:30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/>
                        <a:t>U: 16:15 – 17:45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2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Rrugët Klinike CSN ose NP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Prof. Dr. Christoph von Dach</a:t>
                      </a:r>
                      <a:endParaRPr sz="12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Në ditë të vecanta -Njoftim</a:t>
                      </a:r>
                      <a:endParaRPr sz="1200" u="none" strike="noStrike" cap="none"/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4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3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Ndërhyrjet e Bazuara në Dëshmi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Prof. Dr. Habil. Johann Behrens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BesartaTaganoviq</a:t>
                      </a:r>
                      <a:endParaRPr sz="12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Bllok Sistem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L/U</a:t>
                      </a:r>
                      <a:endParaRPr sz="12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301</a:t>
                      </a:r>
                      <a:endParaRPr sz="1200" u="none" strike="noStrike" cap="none"/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/>
                        <a:t>U:14:00 – 14:45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4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Përmirësimi i cilësisë klinike dhe siguria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Prof. Ass. Dr. Naime Brajshori Dr. rer. med. Ursula Kriesten</a:t>
                      </a:r>
                      <a:endParaRPr sz="1200" u="none" strike="noStrike" cap="none"/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Diversiteti njerëzor dhe çështjet sociale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Prof. Ass. Dr. Peter Wolfensberger</a:t>
                      </a:r>
                      <a:endParaRPr sz="12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Bllok Sistem 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8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6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Promovimi i shëndetit dhe parandalimi i sëmundjeve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Prof. Dr. Bernard Tahirbegolli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L: salla 04, kati i katert. objekti B </a:t>
                      </a:r>
                      <a:endParaRPr sz="1200" u="none" strike="noStrike" cap="none"/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/>
                        <a:t> </a:t>
                      </a: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/>
                        <a:t> L: 15:30 – 16:15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4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4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7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Kompetenca Dixhitale Shëndetësore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Perfunuduar – Jamk University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L/U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 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475" marR="6447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Custom</PresentationFormat>
  <Paragraphs>111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Helvetica Neue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Briki</dc:creator>
  <cp:lastModifiedBy>Infermieri Heimerer</cp:lastModifiedBy>
  <cp:revision>1</cp:revision>
  <dcterms:created xsi:type="dcterms:W3CDTF">2023-02-16T09:34:27Z</dcterms:created>
  <dcterms:modified xsi:type="dcterms:W3CDTF">2025-11-26T14:48:57Z</dcterms:modified>
</cp:coreProperties>
</file>