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0691813" cy="7559675"/>
  <p:notesSz cx="9144000" cy="6858000"/>
  <p:embeddedFontLst>
    <p:embeddedFont>
      <p:font typeface="Calibri" panose="020F0502020204030204" pitchFamily="34" charset="0"/>
      <p:regular r:id="rId5"/>
      <p:bold r:id="rId6"/>
      <p:italic r:id="rId7"/>
      <p:boldItalic r:id="rId8"/>
    </p:embeddedFont>
    <p:embeddedFont>
      <p:font typeface="Helvetica Neue" panose="020B0604020202020204" charset="0"/>
      <p:regular r:id="rId9"/>
      <p:bold r:id="rId10"/>
      <p:italic r:id="rId11"/>
      <p:boldItalic r:id="rId1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3" roundtripDataSignature="AMtx7mj/qXor1ma6mJM3Q1vQGvqZ7SRW2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25" d="100"/>
          <a:sy n="125" d="100"/>
        </p:scale>
        <p:origin x="58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13" Type="http://customschemas.google.com/relationships/presentationmetadata" Target="metadata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2" Type="http://schemas.openxmlformats.org/officeDocument/2006/relationships/font" Target="fonts/font8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font" Target="fonts/font7.fntdata"/><Relationship Id="rId5" Type="http://schemas.openxmlformats.org/officeDocument/2006/relationships/font" Target="fonts/font1.fntdata"/><Relationship Id="rId15" Type="http://schemas.openxmlformats.org/officeDocument/2006/relationships/viewProps" Target="viewProps.xml"/><Relationship Id="rId10" Type="http://schemas.openxmlformats.org/officeDocument/2006/relationships/font" Target="fonts/font6.fntdata"/><Relationship Id="rId4" Type="http://schemas.openxmlformats.org/officeDocument/2006/relationships/notesMaster" Target="notesMasters/notesMaster1.xml"/><Relationship Id="rId9" Type="http://schemas.openxmlformats.org/officeDocument/2006/relationships/font" Target="fonts/font5.fntdata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524300" y="514350"/>
            <a:ext cx="60963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524300" y="514350"/>
            <a:ext cx="60963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2:notes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79" name="Google Shape;17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752725" y="514350"/>
            <a:ext cx="363855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4"/>
          <p:cNvSpPr txBox="1">
            <a:spLocks noGrp="1"/>
          </p:cNvSpPr>
          <p:nvPr>
            <p:ph type="dt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4"/>
          <p:cNvSpPr txBox="1">
            <a:spLocks noGrp="1"/>
          </p:cNvSpPr>
          <p:nvPr>
            <p:ph type="ft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4"/>
          <p:cNvSpPr txBox="1">
            <a:spLocks noGrp="1"/>
          </p:cNvSpPr>
          <p:nvPr>
            <p:ph type="sldNum" idx="12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3"/>
          <p:cNvSpPr txBox="1"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3"/>
          <p:cNvSpPr txBox="1">
            <a:spLocks noGrp="1"/>
          </p:cNvSpPr>
          <p:nvPr>
            <p:ph type="body" idx="1"/>
          </p:nvPr>
        </p:nvSpPr>
        <p:spPr>
          <a:xfrm rot="5400000">
            <a:off x="2947634" y="-200158"/>
            <a:ext cx="4796544" cy="92216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3"/>
          <p:cNvSpPr txBox="1">
            <a:spLocks noGrp="1"/>
          </p:cNvSpPr>
          <p:nvPr>
            <p:ph type="dt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3"/>
          <p:cNvSpPr txBox="1">
            <a:spLocks noGrp="1"/>
          </p:cNvSpPr>
          <p:nvPr>
            <p:ph type="ft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3"/>
          <p:cNvSpPr txBox="1">
            <a:spLocks noGrp="1"/>
          </p:cNvSpPr>
          <p:nvPr>
            <p:ph type="sldNum" idx="12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4"/>
          <p:cNvSpPr txBox="1">
            <a:spLocks noGrp="1"/>
          </p:cNvSpPr>
          <p:nvPr>
            <p:ph type="title"/>
          </p:nvPr>
        </p:nvSpPr>
        <p:spPr>
          <a:xfrm rot="5400000">
            <a:off x="5600802" y="2453010"/>
            <a:ext cx="6406475" cy="23054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4"/>
          <p:cNvSpPr txBox="1">
            <a:spLocks noGrp="1"/>
          </p:cNvSpPr>
          <p:nvPr>
            <p:ph type="body" idx="1"/>
          </p:nvPr>
        </p:nvSpPr>
        <p:spPr>
          <a:xfrm rot="5400000">
            <a:off x="923135" y="214411"/>
            <a:ext cx="6406475" cy="67826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4"/>
          <p:cNvSpPr txBox="1">
            <a:spLocks noGrp="1"/>
          </p:cNvSpPr>
          <p:nvPr>
            <p:ph type="dt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4"/>
          <p:cNvSpPr txBox="1">
            <a:spLocks noGrp="1"/>
          </p:cNvSpPr>
          <p:nvPr>
            <p:ph type="ft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4"/>
          <p:cNvSpPr txBox="1">
            <a:spLocks noGrp="1"/>
          </p:cNvSpPr>
          <p:nvPr>
            <p:ph type="sldNum" idx="12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5"/>
          <p:cNvSpPr txBox="1"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14"/>
              <a:buFont typeface="Calibri"/>
              <a:buNone/>
              <a:defRPr sz="6614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5"/>
          <p:cNvSpPr txBox="1"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2646"/>
              <a:buNone/>
              <a:defRPr sz="2646"/>
            </a:lvl1pPr>
            <a:lvl2pPr lvl="1" algn="ctr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205"/>
              <a:buNone/>
              <a:defRPr sz="2205"/>
            </a:lvl2pPr>
            <a:lvl3pPr lvl="2" algn="ctr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984"/>
              <a:buNone/>
              <a:defRPr sz="1984"/>
            </a:lvl3pPr>
            <a:lvl4pPr lvl="3" algn="ctr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/>
            </a:lvl4pPr>
            <a:lvl5pPr lvl="4" algn="ctr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/>
            </a:lvl5pPr>
            <a:lvl6pPr lvl="5" algn="ctr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/>
            </a:lvl6pPr>
            <a:lvl7pPr lvl="6" algn="ctr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/>
            </a:lvl7pPr>
            <a:lvl8pPr lvl="7" algn="ctr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/>
            </a:lvl8pPr>
            <a:lvl9pPr lvl="8" algn="ctr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/>
            </a:lvl9pPr>
          </a:lstStyle>
          <a:p>
            <a:endParaRPr/>
          </a:p>
        </p:txBody>
      </p:sp>
      <p:sp>
        <p:nvSpPr>
          <p:cNvPr id="18" name="Google Shape;18;p5"/>
          <p:cNvSpPr txBox="1">
            <a:spLocks noGrp="1"/>
          </p:cNvSpPr>
          <p:nvPr>
            <p:ph type="dt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5"/>
          <p:cNvSpPr txBox="1">
            <a:spLocks noGrp="1"/>
          </p:cNvSpPr>
          <p:nvPr>
            <p:ph type="ft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5"/>
          <p:cNvSpPr txBox="1">
            <a:spLocks noGrp="1"/>
          </p:cNvSpPr>
          <p:nvPr>
            <p:ph type="sldNum" idx="12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6"/>
          <p:cNvSpPr txBox="1"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6"/>
          <p:cNvSpPr txBox="1"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6"/>
          <p:cNvSpPr txBox="1">
            <a:spLocks noGrp="1"/>
          </p:cNvSpPr>
          <p:nvPr>
            <p:ph type="dt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6"/>
          <p:cNvSpPr txBox="1">
            <a:spLocks noGrp="1"/>
          </p:cNvSpPr>
          <p:nvPr>
            <p:ph type="ft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6"/>
          <p:cNvSpPr txBox="1">
            <a:spLocks noGrp="1"/>
          </p:cNvSpPr>
          <p:nvPr>
            <p:ph type="sldNum" idx="12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7"/>
          <p:cNvSpPr txBox="1"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14"/>
              <a:buFont typeface="Calibri"/>
              <a:buNone/>
              <a:defRPr sz="6614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7"/>
          <p:cNvSpPr txBox="1"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2646"/>
              <a:buNone/>
              <a:defRPr sz="2646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rgbClr val="888888"/>
              </a:buClr>
              <a:buSzPts val="2205"/>
              <a:buNone/>
              <a:defRPr sz="2205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rgbClr val="888888"/>
              </a:buClr>
              <a:buSzPts val="1984"/>
              <a:buNone/>
              <a:defRPr sz="1984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rgbClr val="888888"/>
              </a:buClr>
              <a:buSzPts val="1764"/>
              <a:buNone/>
              <a:defRPr sz="1764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rgbClr val="888888"/>
              </a:buClr>
              <a:buSzPts val="1764"/>
              <a:buNone/>
              <a:defRPr sz="1764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rgbClr val="888888"/>
              </a:buClr>
              <a:buSzPts val="1764"/>
              <a:buNone/>
              <a:defRPr sz="1764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rgbClr val="888888"/>
              </a:buClr>
              <a:buSzPts val="1764"/>
              <a:buNone/>
              <a:defRPr sz="1764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rgbClr val="888888"/>
              </a:buClr>
              <a:buSzPts val="1764"/>
              <a:buNone/>
              <a:defRPr sz="1764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rgbClr val="888888"/>
              </a:buClr>
              <a:buSzPts val="1764"/>
              <a:buNone/>
              <a:defRPr sz="1764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dt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ft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sldNum" idx="12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8"/>
          <p:cNvSpPr txBox="1">
            <a:spLocks noGrp="1"/>
          </p:cNvSpPr>
          <p:nvPr>
            <p:ph type="body" idx="1"/>
          </p:nvPr>
        </p:nvSpPr>
        <p:spPr>
          <a:xfrm>
            <a:off x="735062" y="2012414"/>
            <a:ext cx="4544021" cy="4796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8"/>
          <p:cNvSpPr txBox="1">
            <a:spLocks noGrp="1"/>
          </p:cNvSpPr>
          <p:nvPr>
            <p:ph type="body" idx="2"/>
          </p:nvPr>
        </p:nvSpPr>
        <p:spPr>
          <a:xfrm>
            <a:off x="5412730" y="2012414"/>
            <a:ext cx="4544021" cy="4796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8"/>
          <p:cNvSpPr txBox="1">
            <a:spLocks noGrp="1"/>
          </p:cNvSpPr>
          <p:nvPr>
            <p:ph type="dt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8"/>
          <p:cNvSpPr txBox="1">
            <a:spLocks noGrp="1"/>
          </p:cNvSpPr>
          <p:nvPr>
            <p:ph type="ft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8"/>
          <p:cNvSpPr txBox="1">
            <a:spLocks noGrp="1"/>
          </p:cNvSpPr>
          <p:nvPr>
            <p:ph type="sldNum" idx="12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9"/>
          <p:cNvSpPr txBox="1"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2646"/>
              <a:buNone/>
              <a:defRPr sz="2646" b="1"/>
            </a:lvl1pPr>
            <a:lvl2pPr marL="914400" lvl="1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205"/>
              <a:buNone/>
              <a:defRPr sz="2205" b="1"/>
            </a:lvl2pPr>
            <a:lvl3pPr marL="1371600" lvl="2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984"/>
              <a:buNone/>
              <a:defRPr sz="1984" b="1"/>
            </a:lvl3pPr>
            <a:lvl4pPr marL="1828800" lvl="3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 b="1"/>
            </a:lvl4pPr>
            <a:lvl5pPr marL="2286000" lvl="4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 b="1"/>
            </a:lvl5pPr>
            <a:lvl6pPr marL="2743200" lvl="5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 b="1"/>
            </a:lvl6pPr>
            <a:lvl7pPr marL="3200400" lvl="6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 b="1"/>
            </a:lvl7pPr>
            <a:lvl8pPr marL="3657600" lvl="7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 b="1"/>
            </a:lvl8pPr>
            <a:lvl9pPr marL="4114800" lvl="8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 b="1"/>
            </a:lvl9pPr>
          </a:lstStyle>
          <a:p>
            <a:endParaRPr/>
          </a:p>
        </p:txBody>
      </p:sp>
      <p:sp>
        <p:nvSpPr>
          <p:cNvPr id="43" name="Google Shape;43;p9"/>
          <p:cNvSpPr txBox="1">
            <a:spLocks noGrp="1"/>
          </p:cNvSpPr>
          <p:nvPr>
            <p:ph type="body" idx="2"/>
          </p:nvPr>
        </p:nvSpPr>
        <p:spPr>
          <a:xfrm>
            <a:off x="736456" y="2761381"/>
            <a:ext cx="4523137" cy="40615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9"/>
          <p:cNvSpPr txBox="1">
            <a:spLocks noGrp="1"/>
          </p:cNvSpPr>
          <p:nvPr>
            <p:ph type="body" idx="3"/>
          </p:nvPr>
        </p:nvSpPr>
        <p:spPr>
          <a:xfrm>
            <a:off x="5412731" y="1853171"/>
            <a:ext cx="4545413" cy="9082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2646"/>
              <a:buNone/>
              <a:defRPr sz="2646" b="1"/>
            </a:lvl1pPr>
            <a:lvl2pPr marL="914400" lvl="1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205"/>
              <a:buNone/>
              <a:defRPr sz="2205" b="1"/>
            </a:lvl2pPr>
            <a:lvl3pPr marL="1371600" lvl="2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984"/>
              <a:buNone/>
              <a:defRPr sz="1984" b="1"/>
            </a:lvl3pPr>
            <a:lvl4pPr marL="1828800" lvl="3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 b="1"/>
            </a:lvl4pPr>
            <a:lvl5pPr marL="2286000" lvl="4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 b="1"/>
            </a:lvl5pPr>
            <a:lvl6pPr marL="2743200" lvl="5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 b="1"/>
            </a:lvl6pPr>
            <a:lvl7pPr marL="3200400" lvl="6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 b="1"/>
            </a:lvl7pPr>
            <a:lvl8pPr marL="3657600" lvl="7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 b="1"/>
            </a:lvl8pPr>
            <a:lvl9pPr marL="4114800" lvl="8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 b="1"/>
            </a:lvl9pPr>
          </a:lstStyle>
          <a:p>
            <a:endParaRPr/>
          </a:p>
        </p:txBody>
      </p:sp>
      <p:sp>
        <p:nvSpPr>
          <p:cNvPr id="45" name="Google Shape;45;p9"/>
          <p:cNvSpPr txBox="1">
            <a:spLocks noGrp="1"/>
          </p:cNvSpPr>
          <p:nvPr>
            <p:ph type="body" idx="4"/>
          </p:nvPr>
        </p:nvSpPr>
        <p:spPr>
          <a:xfrm>
            <a:off x="5412731" y="2761381"/>
            <a:ext cx="4545413" cy="40615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9"/>
          <p:cNvSpPr txBox="1">
            <a:spLocks noGrp="1"/>
          </p:cNvSpPr>
          <p:nvPr>
            <p:ph type="dt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9"/>
          <p:cNvSpPr txBox="1">
            <a:spLocks noGrp="1"/>
          </p:cNvSpPr>
          <p:nvPr>
            <p:ph type="ft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9"/>
          <p:cNvSpPr txBox="1">
            <a:spLocks noGrp="1"/>
          </p:cNvSpPr>
          <p:nvPr>
            <p:ph type="sldNum" idx="12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0"/>
          <p:cNvSpPr txBox="1"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0"/>
          <p:cNvSpPr txBox="1">
            <a:spLocks noGrp="1"/>
          </p:cNvSpPr>
          <p:nvPr>
            <p:ph type="dt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0"/>
          <p:cNvSpPr txBox="1">
            <a:spLocks noGrp="1"/>
          </p:cNvSpPr>
          <p:nvPr>
            <p:ph type="ft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0"/>
          <p:cNvSpPr txBox="1">
            <a:spLocks noGrp="1"/>
          </p:cNvSpPr>
          <p:nvPr>
            <p:ph type="sldNum" idx="12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1"/>
          <p:cNvSpPr txBox="1"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27"/>
              <a:buFont typeface="Calibri"/>
              <a:buNone/>
              <a:defRPr sz="3527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1"/>
          <p:cNvSpPr txBox="1">
            <a:spLocks noGrp="1"/>
          </p:cNvSpPr>
          <p:nvPr>
            <p:ph type="body" idx="1"/>
          </p:nvPr>
        </p:nvSpPr>
        <p:spPr>
          <a:xfrm>
            <a:off x="4545413" y="1088455"/>
            <a:ext cx="5412730" cy="53722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52564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3527"/>
              <a:buChar char="•"/>
              <a:defRPr sz="3527"/>
            </a:lvl1pPr>
            <a:lvl2pPr marL="914400" lvl="1" indent="-424561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3086"/>
              <a:buChar char="•"/>
              <a:defRPr sz="3086"/>
            </a:lvl2pPr>
            <a:lvl3pPr marL="1371600" lvl="2" indent="-39662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646"/>
              <a:buChar char="•"/>
              <a:defRPr sz="2646"/>
            </a:lvl3pPr>
            <a:lvl4pPr marL="1828800" lvl="3" indent="-368617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205"/>
              <a:buChar char="•"/>
              <a:defRPr sz="2205"/>
            </a:lvl4pPr>
            <a:lvl5pPr marL="2286000" lvl="4" indent="-368617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205"/>
              <a:buChar char="•"/>
              <a:defRPr sz="2205"/>
            </a:lvl5pPr>
            <a:lvl6pPr marL="2743200" lvl="5" indent="-368617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205"/>
              <a:buChar char="•"/>
              <a:defRPr sz="2205"/>
            </a:lvl6pPr>
            <a:lvl7pPr marL="3200400" lvl="6" indent="-368617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205"/>
              <a:buChar char="•"/>
              <a:defRPr sz="2205"/>
            </a:lvl7pPr>
            <a:lvl8pPr marL="3657600" lvl="7" indent="-368617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205"/>
              <a:buChar char="•"/>
              <a:defRPr sz="2205"/>
            </a:lvl8pPr>
            <a:lvl9pPr marL="4114800" lvl="8" indent="-368617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205"/>
              <a:buChar char="•"/>
              <a:defRPr sz="2205"/>
            </a:lvl9pPr>
          </a:lstStyle>
          <a:p>
            <a:endParaRPr/>
          </a:p>
        </p:txBody>
      </p:sp>
      <p:sp>
        <p:nvSpPr>
          <p:cNvPr id="57" name="Google Shape;57;p11"/>
          <p:cNvSpPr txBox="1">
            <a:spLocks noGrp="1"/>
          </p:cNvSpPr>
          <p:nvPr>
            <p:ph type="body" idx="2"/>
          </p:nvPr>
        </p:nvSpPr>
        <p:spPr>
          <a:xfrm>
            <a:off x="736455" y="2267902"/>
            <a:ext cx="3448388" cy="420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/>
            </a:lvl1pPr>
            <a:lvl2pPr marL="914400" lvl="1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543"/>
              <a:buNone/>
              <a:defRPr sz="1543"/>
            </a:lvl2pPr>
            <a:lvl3pPr marL="1371600" lvl="2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323"/>
              <a:buNone/>
              <a:defRPr sz="1323"/>
            </a:lvl3pPr>
            <a:lvl4pPr marL="1828800" lvl="3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4pPr>
            <a:lvl5pPr marL="2286000" lvl="4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5pPr>
            <a:lvl6pPr marL="2743200" lvl="5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6pPr>
            <a:lvl7pPr marL="3200400" lvl="6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7pPr>
            <a:lvl8pPr marL="3657600" lvl="7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8pPr>
            <a:lvl9pPr marL="4114800" lvl="8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9pPr>
          </a:lstStyle>
          <a:p>
            <a:endParaRPr/>
          </a:p>
        </p:txBody>
      </p:sp>
      <p:sp>
        <p:nvSpPr>
          <p:cNvPr id="58" name="Google Shape;58;p11"/>
          <p:cNvSpPr txBox="1">
            <a:spLocks noGrp="1"/>
          </p:cNvSpPr>
          <p:nvPr>
            <p:ph type="dt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1"/>
          <p:cNvSpPr txBox="1">
            <a:spLocks noGrp="1"/>
          </p:cNvSpPr>
          <p:nvPr>
            <p:ph type="ft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1"/>
          <p:cNvSpPr txBox="1">
            <a:spLocks noGrp="1"/>
          </p:cNvSpPr>
          <p:nvPr>
            <p:ph type="sldNum" idx="12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2"/>
          <p:cNvSpPr txBox="1"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27"/>
              <a:buFont typeface="Calibri"/>
              <a:buNone/>
              <a:defRPr sz="3527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2"/>
          <p:cNvSpPr>
            <a:spLocks noGrp="1"/>
          </p:cNvSpPr>
          <p:nvPr>
            <p:ph type="pic" idx="2"/>
          </p:nvPr>
        </p:nvSpPr>
        <p:spPr>
          <a:xfrm>
            <a:off x="4545413" y="1088455"/>
            <a:ext cx="5412730" cy="5372269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2"/>
          <p:cNvSpPr txBox="1">
            <a:spLocks noGrp="1"/>
          </p:cNvSpPr>
          <p:nvPr>
            <p:ph type="body" idx="1"/>
          </p:nvPr>
        </p:nvSpPr>
        <p:spPr>
          <a:xfrm>
            <a:off x="736455" y="2267902"/>
            <a:ext cx="3448388" cy="420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/>
            </a:lvl1pPr>
            <a:lvl2pPr marL="914400" lvl="1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543"/>
              <a:buNone/>
              <a:defRPr sz="1543"/>
            </a:lvl2pPr>
            <a:lvl3pPr marL="1371600" lvl="2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323"/>
              <a:buNone/>
              <a:defRPr sz="1323"/>
            </a:lvl3pPr>
            <a:lvl4pPr marL="1828800" lvl="3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4pPr>
            <a:lvl5pPr marL="2286000" lvl="4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5pPr>
            <a:lvl6pPr marL="2743200" lvl="5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6pPr>
            <a:lvl7pPr marL="3200400" lvl="6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7pPr>
            <a:lvl8pPr marL="3657600" lvl="7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8pPr>
            <a:lvl9pPr marL="4114800" lvl="8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9pPr>
          </a:lstStyle>
          <a:p>
            <a:endParaRPr/>
          </a:p>
        </p:txBody>
      </p:sp>
      <p:sp>
        <p:nvSpPr>
          <p:cNvPr id="65" name="Google Shape;65;p12"/>
          <p:cNvSpPr txBox="1">
            <a:spLocks noGrp="1"/>
          </p:cNvSpPr>
          <p:nvPr>
            <p:ph type="dt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2"/>
          <p:cNvSpPr txBox="1">
            <a:spLocks noGrp="1"/>
          </p:cNvSpPr>
          <p:nvPr>
            <p:ph type="ft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2"/>
          <p:cNvSpPr txBox="1">
            <a:spLocks noGrp="1"/>
          </p:cNvSpPr>
          <p:nvPr>
            <p:ph type="sldNum" idx="12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 txBox="1"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50"/>
              <a:buFont typeface="Calibri"/>
              <a:buNone/>
              <a:defRPr sz="48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3"/>
          <p:cNvSpPr txBox="1"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24561" algn="l" rtl="0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3086"/>
              <a:buFont typeface="Arial"/>
              <a:buChar char="•"/>
              <a:defRPr sz="308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96621" algn="l" rtl="0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646"/>
              <a:buFont typeface="Arial"/>
              <a:buChar char="•"/>
              <a:defRPr sz="264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68617" algn="l" rtl="0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205"/>
              <a:buFont typeface="Arial"/>
              <a:buChar char="•"/>
              <a:defRPr sz="220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4583" algn="l" rtl="0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984"/>
              <a:buFont typeface="Arial"/>
              <a:buChar char="•"/>
              <a:defRPr sz="198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4583" algn="l" rtl="0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984"/>
              <a:buFont typeface="Arial"/>
              <a:buChar char="•"/>
              <a:defRPr sz="198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4583" algn="l" rtl="0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984"/>
              <a:buFont typeface="Arial"/>
              <a:buChar char="•"/>
              <a:defRPr sz="198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4583" algn="l" rtl="0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984"/>
              <a:buFont typeface="Arial"/>
              <a:buChar char="•"/>
              <a:defRPr sz="198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4584" algn="l" rtl="0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984"/>
              <a:buFont typeface="Arial"/>
              <a:buChar char="•"/>
              <a:defRPr sz="198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4584" algn="l" rtl="0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984"/>
              <a:buFont typeface="Arial"/>
              <a:buChar char="•"/>
              <a:defRPr sz="198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3"/>
          <p:cNvSpPr txBox="1">
            <a:spLocks noGrp="1"/>
          </p:cNvSpPr>
          <p:nvPr>
            <p:ph type="dt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3"/>
          <p:cNvSpPr txBox="1">
            <a:spLocks noGrp="1"/>
          </p:cNvSpPr>
          <p:nvPr>
            <p:ph type="ft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3"/>
          <p:cNvSpPr txBox="1">
            <a:spLocks noGrp="1"/>
          </p:cNvSpPr>
          <p:nvPr>
            <p:ph type="sldNum" idx="12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998293" y="1176288"/>
            <a:ext cx="369672" cy="637033"/>
          </a:xfrm>
          <a:prstGeom prst="rect">
            <a:avLst/>
          </a:prstGeom>
          <a:noFill/>
          <a:ln>
            <a:noFill/>
          </a:ln>
        </p:spPr>
      </p:pic>
      <p:pic>
        <p:nvPicPr>
          <p:cNvPr id="85" name="Google Shape;85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032702" y="1175399"/>
            <a:ext cx="954026" cy="637033"/>
          </a:xfrm>
          <a:prstGeom prst="rect">
            <a:avLst/>
          </a:prstGeom>
          <a:noFill/>
          <a:ln>
            <a:noFill/>
          </a:ln>
        </p:spPr>
      </p:pic>
      <p:pic>
        <p:nvPicPr>
          <p:cNvPr id="86" name="Google Shape;86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064663" y="1175399"/>
            <a:ext cx="954026" cy="637033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093809" y="1175399"/>
            <a:ext cx="954026" cy="637033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126606" y="1175400"/>
            <a:ext cx="954026" cy="637033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154640" y="1175400"/>
            <a:ext cx="954026" cy="637033"/>
          </a:xfrm>
          <a:prstGeom prst="rect">
            <a:avLst/>
          </a:prstGeom>
          <a:noFill/>
          <a:ln>
            <a:noFill/>
          </a:ln>
        </p:spPr>
      </p:pic>
      <p:pic>
        <p:nvPicPr>
          <p:cNvPr id="90" name="Google Shape;90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188622" y="1175400"/>
            <a:ext cx="954026" cy="637033"/>
          </a:xfrm>
          <a:prstGeom prst="rect">
            <a:avLst/>
          </a:prstGeom>
          <a:noFill/>
          <a:ln>
            <a:noFill/>
          </a:ln>
        </p:spPr>
      </p:pic>
      <p:pic>
        <p:nvPicPr>
          <p:cNvPr id="91" name="Google Shape;91;p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3781328" y="1175398"/>
            <a:ext cx="393193" cy="637033"/>
          </a:xfrm>
          <a:prstGeom prst="rect">
            <a:avLst/>
          </a:prstGeom>
          <a:noFill/>
          <a:ln>
            <a:noFill/>
          </a:ln>
        </p:spPr>
      </p:pic>
      <p:pic>
        <p:nvPicPr>
          <p:cNvPr id="92" name="Google Shape;92;p1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3410429" y="1175401"/>
            <a:ext cx="353569" cy="637033"/>
          </a:xfrm>
          <a:prstGeom prst="rect">
            <a:avLst/>
          </a:prstGeom>
          <a:noFill/>
          <a:ln>
            <a:noFill/>
          </a:ln>
        </p:spPr>
      </p:pic>
      <p:pic>
        <p:nvPicPr>
          <p:cNvPr id="93" name="Google Shape;93;p1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3095004" y="1175403"/>
            <a:ext cx="304801" cy="637033"/>
          </a:xfrm>
          <a:prstGeom prst="rect">
            <a:avLst/>
          </a:prstGeom>
          <a:noFill/>
          <a:ln>
            <a:noFill/>
          </a:ln>
        </p:spPr>
      </p:pic>
      <p:pic>
        <p:nvPicPr>
          <p:cNvPr id="94" name="Google Shape;94;p1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2131311" y="1175402"/>
            <a:ext cx="957074" cy="637033"/>
          </a:xfrm>
          <a:prstGeom prst="rect">
            <a:avLst/>
          </a:prstGeom>
          <a:noFill/>
          <a:ln>
            <a:noFill/>
          </a:ln>
        </p:spPr>
      </p:pic>
      <p:pic>
        <p:nvPicPr>
          <p:cNvPr id="95" name="Google Shape;95;p1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1077869" y="1175403"/>
            <a:ext cx="1042418" cy="637033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1"/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467200" y="8334"/>
            <a:ext cx="600457" cy="7214631"/>
          </a:xfrm>
          <a:prstGeom prst="rect">
            <a:avLst/>
          </a:prstGeom>
          <a:noFill/>
          <a:ln>
            <a:noFill/>
          </a:ln>
        </p:spPr>
      </p:pic>
      <p:sp>
        <p:nvSpPr>
          <p:cNvPr id="97" name="Google Shape;97;p1"/>
          <p:cNvSpPr txBox="1"/>
          <p:nvPr/>
        </p:nvSpPr>
        <p:spPr>
          <a:xfrm rot="-5400000">
            <a:off x="3378084" y="1408249"/>
            <a:ext cx="476412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US" sz="800" b="1" i="0" u="none" strike="noStrike" cap="none">
                <a:solidFill>
                  <a:srgbClr val="59595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L/U/P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Google Shape;98;p1"/>
          <p:cNvSpPr txBox="1"/>
          <p:nvPr/>
        </p:nvSpPr>
        <p:spPr>
          <a:xfrm rot="-5400000">
            <a:off x="3055279" y="1408250"/>
            <a:ext cx="375424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US" sz="800" b="1" i="0" u="none" strike="noStrike" cap="none">
                <a:solidFill>
                  <a:srgbClr val="59595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O/Z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p1"/>
          <p:cNvSpPr txBox="1"/>
          <p:nvPr/>
        </p:nvSpPr>
        <p:spPr>
          <a:xfrm>
            <a:off x="2100197" y="1346695"/>
            <a:ext cx="1016625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US" sz="800" b="1" i="0" u="none" strike="noStrike" cap="none">
                <a:solidFill>
                  <a:srgbClr val="59595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MËSIMDHËNËSI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US" sz="800" b="1" i="0" u="none" strike="noStrike" cap="none">
                <a:solidFill>
                  <a:srgbClr val="59595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/ASISTENTI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0" name="Google Shape;100;p1"/>
          <p:cNvPicPr preferRelativeResize="0"/>
          <p:nvPr/>
        </p:nvPicPr>
        <p:blipFill rotWithShape="1">
          <a:blip r:embed="rId11">
            <a:alphaModFix/>
          </a:blip>
          <a:srcRect/>
          <a:stretch/>
        </p:blipFill>
        <p:spPr>
          <a:xfrm>
            <a:off x="8976612" y="877150"/>
            <a:ext cx="1360965" cy="225870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1"/>
          <p:cNvSpPr txBox="1"/>
          <p:nvPr/>
        </p:nvSpPr>
        <p:spPr>
          <a:xfrm>
            <a:off x="1003492" y="531542"/>
            <a:ext cx="3322833" cy="553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FBAD3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SHSHT: LOGOPEDI/ERGOTERAPI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endParaRPr sz="1500" b="1" i="0" u="none" strike="noStrike" cap="none">
              <a:solidFill>
                <a:srgbClr val="FBAD3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02" name="Google Shape;102;p1"/>
          <p:cNvSpPr txBox="1"/>
          <p:nvPr/>
        </p:nvSpPr>
        <p:spPr>
          <a:xfrm>
            <a:off x="972473" y="739143"/>
            <a:ext cx="6514924" cy="6554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1" i="0" u="none" strike="noStrike" cap="none">
                <a:solidFill>
                  <a:srgbClr val="FBAD3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ORARI I LIGJËRATAVE DHE USHTRIMEVE PËR VITIN AKADEMIK 2025/26  VITI I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endParaRPr sz="1300" b="0" i="0" u="none" strike="noStrike" cap="none">
              <a:solidFill>
                <a:srgbClr val="FBAD3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03" name="Google Shape;103;p1"/>
          <p:cNvSpPr txBox="1"/>
          <p:nvPr/>
        </p:nvSpPr>
        <p:spPr>
          <a:xfrm rot="-5400000">
            <a:off x="-978236" y="5340001"/>
            <a:ext cx="3411511" cy="2923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1" i="0" u="none" strike="noStrike" cap="non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LOGOPEDI/ ERGOTERAPI: </a:t>
            </a:r>
            <a:r>
              <a:rPr lang="en-US" sz="1300" b="0" i="0" u="none" strike="noStrike" cap="non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Semestri I-rë </a:t>
            </a:r>
            <a:endParaRPr sz="1300" b="1" i="0" u="none" strike="noStrike" cap="none"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04" name="Google Shape;104;p1"/>
          <p:cNvSpPr txBox="1"/>
          <p:nvPr/>
        </p:nvSpPr>
        <p:spPr>
          <a:xfrm>
            <a:off x="1280347" y="1400007"/>
            <a:ext cx="607859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US" sz="800" b="1" i="0" u="none" strike="noStrike" cap="none">
                <a:solidFill>
                  <a:srgbClr val="59595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MODULI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" name="Google Shape;105;p1"/>
          <p:cNvSpPr txBox="1"/>
          <p:nvPr/>
        </p:nvSpPr>
        <p:spPr>
          <a:xfrm>
            <a:off x="4379220" y="1408250"/>
            <a:ext cx="579005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US" sz="800" b="1" i="0" u="none" strike="noStrike" cap="none">
                <a:solidFill>
                  <a:srgbClr val="59595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 HËNË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6" name="Google Shape;106;p1"/>
          <p:cNvSpPr txBox="1"/>
          <p:nvPr/>
        </p:nvSpPr>
        <p:spPr>
          <a:xfrm>
            <a:off x="5286654" y="1400007"/>
            <a:ext cx="663964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US" sz="800" b="1" i="0" u="none" strike="noStrike" cap="none">
                <a:solidFill>
                  <a:srgbClr val="59595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 MARTË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" name="Google Shape;107;p1"/>
          <p:cNvSpPr txBox="1"/>
          <p:nvPr/>
        </p:nvSpPr>
        <p:spPr>
          <a:xfrm>
            <a:off x="6209136" y="1400007"/>
            <a:ext cx="821059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US" sz="800" b="1" i="0" u="none" strike="noStrike" cap="none">
                <a:solidFill>
                  <a:srgbClr val="59595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 MËRKURË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" name="Google Shape;108;p1"/>
          <p:cNvSpPr txBox="1"/>
          <p:nvPr/>
        </p:nvSpPr>
        <p:spPr>
          <a:xfrm>
            <a:off x="7240243" y="1386193"/>
            <a:ext cx="630301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US" sz="800" b="1" i="0" u="none" strike="noStrike" cap="none">
                <a:solidFill>
                  <a:srgbClr val="59595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 ENJTE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" name="Google Shape;109;p1"/>
          <p:cNvSpPr txBox="1"/>
          <p:nvPr/>
        </p:nvSpPr>
        <p:spPr>
          <a:xfrm>
            <a:off x="8205910" y="1408250"/>
            <a:ext cx="732893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US" sz="800" b="1" i="0" u="none" strike="noStrike" cap="none">
                <a:solidFill>
                  <a:srgbClr val="59595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 PREMTE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" name="Google Shape;110;p1"/>
          <p:cNvSpPr txBox="1"/>
          <p:nvPr/>
        </p:nvSpPr>
        <p:spPr>
          <a:xfrm>
            <a:off x="9149352" y="1400007"/>
            <a:ext cx="718466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US" sz="800" b="1" i="0" u="none" strike="noStrike" cap="none">
                <a:solidFill>
                  <a:srgbClr val="59595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 SHTUNË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" name="Google Shape;111;p1"/>
          <p:cNvSpPr txBox="1"/>
          <p:nvPr/>
        </p:nvSpPr>
        <p:spPr>
          <a:xfrm rot="-5400000">
            <a:off x="9938524" y="1408250"/>
            <a:ext cx="458780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US" sz="800" b="1" i="0" u="none" strike="noStrike" cap="non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ECTS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" name="Google Shape;112;p1"/>
          <p:cNvSpPr txBox="1"/>
          <p:nvPr/>
        </p:nvSpPr>
        <p:spPr>
          <a:xfrm>
            <a:off x="1318061" y="2106968"/>
            <a:ext cx="793054" cy="2308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n-US" sz="900" b="0" i="0" u="none" strike="noStrike" cap="none">
                <a:solidFill>
                  <a:srgbClr val="59595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Write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3" name="Google Shape;113;p1"/>
          <p:cNvSpPr txBox="1"/>
          <p:nvPr/>
        </p:nvSpPr>
        <p:spPr>
          <a:xfrm>
            <a:off x="840065" y="2132018"/>
            <a:ext cx="264816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1" i="0" u="none" strike="noStrike" cap="non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Google Shape;114;p1"/>
          <p:cNvSpPr txBox="1"/>
          <p:nvPr/>
        </p:nvSpPr>
        <p:spPr>
          <a:xfrm>
            <a:off x="842501" y="3484236"/>
            <a:ext cx="264816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1" i="0" u="none" strike="noStrike" cap="non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5" name="Google Shape;115;p1"/>
          <p:cNvSpPr txBox="1"/>
          <p:nvPr/>
        </p:nvSpPr>
        <p:spPr>
          <a:xfrm>
            <a:off x="840065" y="4808400"/>
            <a:ext cx="264816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1" i="0" u="none" strike="noStrike" cap="non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3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" name="Google Shape;116;p1"/>
          <p:cNvSpPr txBox="1"/>
          <p:nvPr/>
        </p:nvSpPr>
        <p:spPr>
          <a:xfrm>
            <a:off x="835818" y="1583495"/>
            <a:ext cx="335348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</a:pPr>
            <a:r>
              <a:rPr lang="en-US" sz="750" b="1" i="0" u="none" strike="noStrike" cap="non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Nr.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7" name="Google Shape;117;p1"/>
          <p:cNvSpPr txBox="1"/>
          <p:nvPr/>
        </p:nvSpPr>
        <p:spPr>
          <a:xfrm>
            <a:off x="3709404" y="1400007"/>
            <a:ext cx="522900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US" sz="800" b="1" i="0" u="none" strike="noStrike" cap="non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SALLA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8" name="Google Shape;118;p1"/>
          <p:cNvSpPr txBox="1"/>
          <p:nvPr/>
        </p:nvSpPr>
        <p:spPr>
          <a:xfrm>
            <a:off x="863371" y="6147650"/>
            <a:ext cx="264816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1" i="0" u="none" strike="noStrike" cap="non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4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19" name="Google Shape;119;p1"/>
          <p:cNvGrpSpPr/>
          <p:nvPr/>
        </p:nvGrpSpPr>
        <p:grpSpPr>
          <a:xfrm>
            <a:off x="10050636" y="2091579"/>
            <a:ext cx="286185" cy="4503119"/>
            <a:chOff x="997920" y="2229544"/>
            <a:chExt cx="286185" cy="4503119"/>
          </a:xfrm>
        </p:grpSpPr>
        <p:sp>
          <p:nvSpPr>
            <p:cNvPr id="120" name="Google Shape;120;p1"/>
            <p:cNvSpPr txBox="1"/>
            <p:nvPr/>
          </p:nvSpPr>
          <p:spPr>
            <a:xfrm>
              <a:off x="1011647" y="2229544"/>
              <a:ext cx="264816" cy="24622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lang="en-US" sz="1000" b="1" i="0" u="none" strike="noStrike" cap="none">
                  <a:solidFill>
                    <a:schemeClr val="lt1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5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" name="Google Shape;121;p1"/>
            <p:cNvSpPr txBox="1"/>
            <p:nvPr/>
          </p:nvSpPr>
          <p:spPr>
            <a:xfrm>
              <a:off x="1019289" y="2930838"/>
              <a:ext cx="264816" cy="24622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lang="en-US" sz="1000" b="1" i="0" u="none" strike="noStrike" cap="none">
                  <a:solidFill>
                    <a:schemeClr val="lt1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5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" name="Google Shape;122;p1"/>
            <p:cNvSpPr txBox="1"/>
            <p:nvPr/>
          </p:nvSpPr>
          <p:spPr>
            <a:xfrm>
              <a:off x="1014083" y="3630505"/>
              <a:ext cx="264816" cy="24622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lang="en-US" sz="1000" b="1" i="0" u="none" strike="noStrike" cap="none">
                  <a:solidFill>
                    <a:schemeClr val="lt1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5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" name="Google Shape;123;p1"/>
            <p:cNvSpPr txBox="1"/>
            <p:nvPr/>
          </p:nvSpPr>
          <p:spPr>
            <a:xfrm>
              <a:off x="1014083" y="4330172"/>
              <a:ext cx="264816" cy="24622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lang="en-US" sz="1000" b="1" i="0" u="none" strike="noStrike" cap="none">
                  <a:solidFill>
                    <a:schemeClr val="lt1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5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" name="Google Shape;124;p1"/>
            <p:cNvSpPr txBox="1"/>
            <p:nvPr/>
          </p:nvSpPr>
          <p:spPr>
            <a:xfrm>
              <a:off x="1011647" y="5029839"/>
              <a:ext cx="264816" cy="24622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lang="en-US" sz="1000" b="1" i="0" u="none" strike="noStrike" cap="none">
                  <a:solidFill>
                    <a:schemeClr val="lt1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5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5" name="Google Shape;125;p1"/>
            <p:cNvSpPr txBox="1"/>
            <p:nvPr/>
          </p:nvSpPr>
          <p:spPr>
            <a:xfrm>
              <a:off x="997920" y="5786775"/>
              <a:ext cx="264816" cy="24622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lang="en-US" sz="1000" b="1" i="0" u="none" strike="noStrike" cap="none">
                  <a:solidFill>
                    <a:schemeClr val="lt1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5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6" name="Google Shape;126;p1"/>
            <p:cNvSpPr txBox="1"/>
            <p:nvPr/>
          </p:nvSpPr>
          <p:spPr>
            <a:xfrm>
              <a:off x="1011647" y="6486442"/>
              <a:ext cx="264816" cy="24622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lang="en-US" sz="1000" b="1" i="0" u="none" strike="noStrike" cap="none">
                  <a:solidFill>
                    <a:schemeClr val="lt1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5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27" name="Google Shape;127;p1"/>
          <p:cNvSpPr/>
          <p:nvPr/>
        </p:nvSpPr>
        <p:spPr>
          <a:xfrm>
            <a:off x="1078989" y="1812250"/>
            <a:ext cx="1058862" cy="1288820"/>
          </a:xfrm>
          <a:prstGeom prst="rect">
            <a:avLst/>
          </a:prstGeom>
          <a:solidFill>
            <a:srgbClr val="F2F2F2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LOGOPEDI/ ERGOTERAPI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Hyrje në strukturat e sistemit shëndetësor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8" name="Google Shape;128;p1"/>
          <p:cNvSpPr/>
          <p:nvPr/>
        </p:nvSpPr>
        <p:spPr>
          <a:xfrm>
            <a:off x="1076271" y="3102243"/>
            <a:ext cx="1058862" cy="1332464"/>
          </a:xfrm>
          <a:prstGeom prst="rect">
            <a:avLst/>
          </a:prstGeom>
          <a:solidFill>
            <a:srgbClr val="F2F2F2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LOGOPEDI/ ERGOTERAPI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Gjuhë angleze (bazike)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" name="Google Shape;129;p1"/>
          <p:cNvSpPr/>
          <p:nvPr/>
        </p:nvSpPr>
        <p:spPr>
          <a:xfrm>
            <a:off x="2124293" y="1812432"/>
            <a:ext cx="968899" cy="1288820"/>
          </a:xfrm>
          <a:prstGeom prst="rect">
            <a:avLst/>
          </a:prstGeom>
          <a:solidFill>
            <a:srgbClr val="F2F2F2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PhD. Bernard Tahirbegolli</a:t>
            </a:r>
            <a:endParaRPr sz="1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PhD. Liridon Bllaca</a:t>
            </a:r>
            <a:endParaRPr sz="1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" name="Google Shape;130;p1"/>
          <p:cNvSpPr/>
          <p:nvPr/>
        </p:nvSpPr>
        <p:spPr>
          <a:xfrm>
            <a:off x="2126729" y="3098059"/>
            <a:ext cx="967384" cy="1332464"/>
          </a:xfrm>
          <a:prstGeom prst="rect">
            <a:avLst/>
          </a:prstGeom>
          <a:solidFill>
            <a:srgbClr val="F2F2F2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PhD. Cand Selim Tahiraj</a:t>
            </a:r>
            <a:endParaRPr sz="1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Google Shape;131;p1"/>
          <p:cNvSpPr/>
          <p:nvPr/>
        </p:nvSpPr>
        <p:spPr>
          <a:xfrm>
            <a:off x="3085936" y="1813605"/>
            <a:ext cx="319567" cy="1288820"/>
          </a:xfrm>
          <a:prstGeom prst="rect">
            <a:avLst/>
          </a:prstGeom>
          <a:solidFill>
            <a:srgbClr val="F2F2F2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" name="Google Shape;132;p1"/>
          <p:cNvSpPr/>
          <p:nvPr/>
        </p:nvSpPr>
        <p:spPr>
          <a:xfrm>
            <a:off x="3088385" y="3099232"/>
            <a:ext cx="319067" cy="1332464"/>
          </a:xfrm>
          <a:prstGeom prst="rect">
            <a:avLst/>
          </a:prstGeom>
          <a:solidFill>
            <a:srgbClr val="F2F2F2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" name="Google Shape;133;p1"/>
          <p:cNvSpPr/>
          <p:nvPr/>
        </p:nvSpPr>
        <p:spPr>
          <a:xfrm>
            <a:off x="3406424" y="1812432"/>
            <a:ext cx="369523" cy="1288820"/>
          </a:xfrm>
          <a:prstGeom prst="rect">
            <a:avLst/>
          </a:prstGeom>
          <a:solidFill>
            <a:srgbClr val="F2F2F2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2h L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4" name="Google Shape;134;p1"/>
          <p:cNvSpPr/>
          <p:nvPr/>
        </p:nvSpPr>
        <p:spPr>
          <a:xfrm>
            <a:off x="3408878" y="3098059"/>
            <a:ext cx="372450" cy="1332464"/>
          </a:xfrm>
          <a:prstGeom prst="rect">
            <a:avLst/>
          </a:prstGeom>
          <a:solidFill>
            <a:srgbClr val="F2F2F2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2h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5" name="Google Shape;135;p1"/>
          <p:cNvSpPr/>
          <p:nvPr/>
        </p:nvSpPr>
        <p:spPr>
          <a:xfrm>
            <a:off x="3775947" y="1812432"/>
            <a:ext cx="398574" cy="1288820"/>
          </a:xfrm>
          <a:prstGeom prst="rect">
            <a:avLst/>
          </a:prstGeom>
          <a:solidFill>
            <a:srgbClr val="F7CAAC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US" sz="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L: 301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6" name="Google Shape;136;p1"/>
          <p:cNvSpPr/>
          <p:nvPr/>
        </p:nvSpPr>
        <p:spPr>
          <a:xfrm>
            <a:off x="3778401" y="3098059"/>
            <a:ext cx="396120" cy="1332464"/>
          </a:xfrm>
          <a:prstGeom prst="rect">
            <a:avLst/>
          </a:prstGeom>
          <a:solidFill>
            <a:srgbClr val="F7CAAC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US" sz="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L: AMF</a:t>
            </a:r>
            <a:endParaRPr sz="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" name="Google Shape;137;p1"/>
          <p:cNvSpPr/>
          <p:nvPr/>
        </p:nvSpPr>
        <p:spPr>
          <a:xfrm>
            <a:off x="4177059" y="1812432"/>
            <a:ext cx="968899" cy="1288820"/>
          </a:xfrm>
          <a:prstGeom prst="rect">
            <a:avLst/>
          </a:prstGeom>
          <a:solidFill>
            <a:srgbClr val="F2F2F2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60"/>
              <a:buFont typeface="Arial"/>
              <a:buNone/>
            </a:pPr>
            <a:endParaRPr sz="1960" b="0" i="0" u="none" strike="noStrike" cap="none">
              <a:solidFill>
                <a:srgbClr val="D8D8D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" name="Google Shape;138;p1"/>
          <p:cNvSpPr/>
          <p:nvPr/>
        </p:nvSpPr>
        <p:spPr>
          <a:xfrm>
            <a:off x="4179495" y="3098059"/>
            <a:ext cx="967384" cy="1332464"/>
          </a:xfrm>
          <a:prstGeom prst="rect">
            <a:avLst/>
          </a:prstGeom>
          <a:solidFill>
            <a:srgbClr val="F2F2F2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60"/>
              <a:buFont typeface="Arial"/>
              <a:buNone/>
            </a:pPr>
            <a:endParaRPr sz="1960" b="0" i="0" u="none" strike="noStrike" cap="none">
              <a:solidFill>
                <a:srgbClr val="D8D8D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9" name="Google Shape;139;p1"/>
          <p:cNvSpPr/>
          <p:nvPr/>
        </p:nvSpPr>
        <p:spPr>
          <a:xfrm>
            <a:off x="5149125" y="1812432"/>
            <a:ext cx="968899" cy="1288820"/>
          </a:xfrm>
          <a:prstGeom prst="rect">
            <a:avLst/>
          </a:prstGeom>
          <a:solidFill>
            <a:srgbClr val="F2F2F2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60"/>
              <a:buFont typeface="Arial"/>
              <a:buNone/>
            </a:pPr>
            <a:endParaRPr sz="1960" b="0" i="0" u="none" strike="noStrike" cap="none">
              <a:solidFill>
                <a:srgbClr val="D8D8D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" name="Google Shape;140;p1"/>
          <p:cNvSpPr/>
          <p:nvPr/>
        </p:nvSpPr>
        <p:spPr>
          <a:xfrm>
            <a:off x="5151561" y="3098059"/>
            <a:ext cx="967384" cy="1332464"/>
          </a:xfrm>
          <a:prstGeom prst="rect">
            <a:avLst/>
          </a:prstGeom>
          <a:solidFill>
            <a:srgbClr val="F2F2F2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60"/>
              <a:buFont typeface="Arial"/>
              <a:buNone/>
            </a:pPr>
            <a:endParaRPr sz="1960" b="0" i="0" u="none" strike="noStrike" cap="none">
              <a:solidFill>
                <a:srgbClr val="D8D8D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1"/>
          <p:cNvSpPr/>
          <p:nvPr/>
        </p:nvSpPr>
        <p:spPr>
          <a:xfrm>
            <a:off x="6115542" y="1812432"/>
            <a:ext cx="968899" cy="1288820"/>
          </a:xfrm>
          <a:prstGeom prst="rect">
            <a:avLst/>
          </a:prstGeom>
          <a:solidFill>
            <a:srgbClr val="F2F2F2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n-US"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L: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n-US"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15:15 – 16:45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2" name="Google Shape;142;p1"/>
          <p:cNvSpPr/>
          <p:nvPr/>
        </p:nvSpPr>
        <p:spPr>
          <a:xfrm>
            <a:off x="6117978" y="3098059"/>
            <a:ext cx="967500" cy="1332600"/>
          </a:xfrm>
          <a:prstGeom prst="rect">
            <a:avLst/>
          </a:prstGeom>
          <a:solidFill>
            <a:srgbClr val="F2F2F2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60"/>
              <a:buFont typeface="Arial"/>
              <a:buNone/>
            </a:pPr>
            <a:endParaRPr sz="1960" b="0" i="0" u="none" strike="noStrike" cap="none">
              <a:solidFill>
                <a:srgbClr val="D8D8D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" name="Google Shape;143;p1"/>
          <p:cNvSpPr/>
          <p:nvPr/>
        </p:nvSpPr>
        <p:spPr>
          <a:xfrm>
            <a:off x="7089693" y="1817194"/>
            <a:ext cx="968899" cy="1288820"/>
          </a:xfrm>
          <a:prstGeom prst="rect">
            <a:avLst/>
          </a:prstGeom>
          <a:solidFill>
            <a:srgbClr val="F2F2F2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60"/>
              <a:buFont typeface="Arial"/>
              <a:buNone/>
            </a:pPr>
            <a:endParaRPr sz="1960" b="0" i="0" u="none" strike="noStrike" cap="none">
              <a:solidFill>
                <a:srgbClr val="D8D8D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4" name="Google Shape;144;p1"/>
          <p:cNvSpPr/>
          <p:nvPr/>
        </p:nvSpPr>
        <p:spPr>
          <a:xfrm>
            <a:off x="7092129" y="3102821"/>
            <a:ext cx="967384" cy="1332464"/>
          </a:xfrm>
          <a:prstGeom prst="rect">
            <a:avLst/>
          </a:prstGeom>
          <a:solidFill>
            <a:srgbClr val="F2F2F2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60"/>
              <a:buFont typeface="Arial"/>
              <a:buNone/>
            </a:pPr>
            <a:endParaRPr sz="1960" b="0" i="0" u="none" strike="noStrike" cap="none">
              <a:solidFill>
                <a:srgbClr val="D8D8D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5" name="Google Shape;145;p1"/>
          <p:cNvSpPr/>
          <p:nvPr/>
        </p:nvSpPr>
        <p:spPr>
          <a:xfrm>
            <a:off x="8063566" y="1815971"/>
            <a:ext cx="962316" cy="1288820"/>
          </a:xfrm>
          <a:prstGeom prst="rect">
            <a:avLst/>
          </a:prstGeom>
          <a:solidFill>
            <a:srgbClr val="F2F2F2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60"/>
              <a:buFont typeface="Arial"/>
              <a:buNone/>
            </a:pPr>
            <a:endParaRPr sz="1960" b="0" i="0" u="none" strike="noStrike" cap="none">
              <a:solidFill>
                <a:srgbClr val="D8D8D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" name="Google Shape;146;p1"/>
          <p:cNvSpPr/>
          <p:nvPr/>
        </p:nvSpPr>
        <p:spPr>
          <a:xfrm>
            <a:off x="8066002" y="3101598"/>
            <a:ext cx="960812" cy="1332464"/>
          </a:xfrm>
          <a:prstGeom prst="rect">
            <a:avLst/>
          </a:prstGeom>
          <a:solidFill>
            <a:srgbClr val="F2F2F2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n-US"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L: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n-US"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13:00 -14:30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7" name="Google Shape;147;p1"/>
          <p:cNvSpPr/>
          <p:nvPr/>
        </p:nvSpPr>
        <p:spPr>
          <a:xfrm>
            <a:off x="9027166" y="1812432"/>
            <a:ext cx="962316" cy="1288820"/>
          </a:xfrm>
          <a:prstGeom prst="rect">
            <a:avLst/>
          </a:prstGeom>
          <a:solidFill>
            <a:srgbClr val="F2F2F2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60"/>
              <a:buFont typeface="Arial"/>
              <a:buNone/>
            </a:pPr>
            <a:endParaRPr sz="1960" b="0" i="0" u="none" strike="noStrike" cap="none">
              <a:solidFill>
                <a:srgbClr val="D8D8D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" name="Google Shape;148;p1"/>
          <p:cNvSpPr/>
          <p:nvPr/>
        </p:nvSpPr>
        <p:spPr>
          <a:xfrm>
            <a:off x="9029602" y="3098059"/>
            <a:ext cx="960812" cy="1332464"/>
          </a:xfrm>
          <a:prstGeom prst="rect">
            <a:avLst/>
          </a:prstGeom>
          <a:solidFill>
            <a:srgbClr val="F2F2F2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60"/>
              <a:buFont typeface="Arial"/>
              <a:buNone/>
            </a:pPr>
            <a:endParaRPr sz="1960" b="0" i="0" u="none" strike="noStrike" cap="none">
              <a:solidFill>
                <a:srgbClr val="D8D8D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9" name="Google Shape;149;p1"/>
          <p:cNvSpPr/>
          <p:nvPr/>
        </p:nvSpPr>
        <p:spPr>
          <a:xfrm>
            <a:off x="9992859" y="1812432"/>
            <a:ext cx="375106" cy="1288820"/>
          </a:xfrm>
          <a:prstGeom prst="rect">
            <a:avLst/>
          </a:prstGeom>
          <a:solidFill>
            <a:srgbClr val="F7CAAC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" name="Google Shape;150;p1"/>
          <p:cNvSpPr/>
          <p:nvPr/>
        </p:nvSpPr>
        <p:spPr>
          <a:xfrm>
            <a:off x="9995312" y="3098059"/>
            <a:ext cx="372653" cy="1332464"/>
          </a:xfrm>
          <a:prstGeom prst="rect">
            <a:avLst/>
          </a:prstGeom>
          <a:solidFill>
            <a:srgbClr val="F7CAAC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" name="Google Shape;151;p1"/>
          <p:cNvSpPr txBox="1"/>
          <p:nvPr/>
        </p:nvSpPr>
        <p:spPr>
          <a:xfrm>
            <a:off x="1318061" y="4727375"/>
            <a:ext cx="793054" cy="2308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n-US" sz="900" b="0" i="0" u="none" strike="noStrike" cap="none">
                <a:solidFill>
                  <a:srgbClr val="59595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Write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" name="Google Shape;152;p1"/>
          <p:cNvSpPr/>
          <p:nvPr/>
        </p:nvSpPr>
        <p:spPr>
          <a:xfrm>
            <a:off x="1075487" y="4437023"/>
            <a:ext cx="1058862" cy="1288820"/>
          </a:xfrm>
          <a:prstGeom prst="rect">
            <a:avLst/>
          </a:prstGeom>
          <a:solidFill>
            <a:srgbClr val="F2F2F2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LOGOPEDI/ ERGOTERAPI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Shkrim akademik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3" name="Google Shape;153;p1"/>
          <p:cNvSpPr/>
          <p:nvPr/>
        </p:nvSpPr>
        <p:spPr>
          <a:xfrm>
            <a:off x="1076271" y="5722649"/>
            <a:ext cx="1058862" cy="1504499"/>
          </a:xfrm>
          <a:prstGeom prst="rect">
            <a:avLst/>
          </a:prstGeom>
          <a:solidFill>
            <a:srgbClr val="F2F2F2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LOGOPEDI/ ERGOTERAPI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Psikologji e përgjithshme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4" name="Google Shape;154;p1"/>
          <p:cNvSpPr/>
          <p:nvPr/>
        </p:nvSpPr>
        <p:spPr>
          <a:xfrm>
            <a:off x="2124293" y="4432839"/>
            <a:ext cx="968899" cy="1288820"/>
          </a:xfrm>
          <a:prstGeom prst="rect">
            <a:avLst/>
          </a:prstGeom>
          <a:solidFill>
            <a:srgbClr val="F2F2F2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Prof.Ass.Dr. Ariana Bytyqi Katanolli</a:t>
            </a:r>
            <a:endParaRPr sz="1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MSc. Cand. Hyrisha Mustafa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5" name="Google Shape;155;p1"/>
          <p:cNvSpPr/>
          <p:nvPr/>
        </p:nvSpPr>
        <p:spPr>
          <a:xfrm>
            <a:off x="2126729" y="5718465"/>
            <a:ext cx="967384" cy="1504499"/>
          </a:xfrm>
          <a:prstGeom prst="rect">
            <a:avLst/>
          </a:prstGeom>
          <a:solidFill>
            <a:srgbClr val="F2F2F2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Prof.Ass.Dr. Shqiponjë Ahmedi</a:t>
            </a:r>
            <a:endParaRPr sz="1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Google Shape;156;p1"/>
          <p:cNvSpPr/>
          <p:nvPr/>
        </p:nvSpPr>
        <p:spPr>
          <a:xfrm>
            <a:off x="3085936" y="4434012"/>
            <a:ext cx="319567" cy="1288820"/>
          </a:xfrm>
          <a:prstGeom prst="rect">
            <a:avLst/>
          </a:prstGeom>
          <a:solidFill>
            <a:srgbClr val="F2F2F2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7" name="Google Shape;157;p1"/>
          <p:cNvSpPr/>
          <p:nvPr/>
        </p:nvSpPr>
        <p:spPr>
          <a:xfrm>
            <a:off x="3088385" y="5719638"/>
            <a:ext cx="319067" cy="1504499"/>
          </a:xfrm>
          <a:prstGeom prst="rect">
            <a:avLst/>
          </a:prstGeom>
          <a:solidFill>
            <a:srgbClr val="F2F2F2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8" name="Google Shape;158;p1"/>
          <p:cNvSpPr/>
          <p:nvPr/>
        </p:nvSpPr>
        <p:spPr>
          <a:xfrm>
            <a:off x="3406424" y="4432839"/>
            <a:ext cx="369523" cy="1288820"/>
          </a:xfrm>
          <a:prstGeom prst="rect">
            <a:avLst/>
          </a:prstGeom>
          <a:solidFill>
            <a:srgbClr val="F2F2F2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 h L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 h U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9" name="Google Shape;159;p1"/>
          <p:cNvSpPr/>
          <p:nvPr/>
        </p:nvSpPr>
        <p:spPr>
          <a:xfrm>
            <a:off x="3408878" y="5718465"/>
            <a:ext cx="372450" cy="1504499"/>
          </a:xfrm>
          <a:prstGeom prst="rect">
            <a:avLst/>
          </a:prstGeom>
          <a:solidFill>
            <a:srgbClr val="F2F2F2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 h L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0" name="Google Shape;160;p1"/>
          <p:cNvSpPr/>
          <p:nvPr/>
        </p:nvSpPr>
        <p:spPr>
          <a:xfrm>
            <a:off x="3775947" y="4432839"/>
            <a:ext cx="398574" cy="1288820"/>
          </a:xfrm>
          <a:prstGeom prst="rect">
            <a:avLst/>
          </a:prstGeom>
          <a:solidFill>
            <a:srgbClr val="F7CAAC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US" sz="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L: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US" sz="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AMF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US" sz="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U: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US" sz="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204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1" name="Google Shape;161;p1"/>
          <p:cNvSpPr/>
          <p:nvPr/>
        </p:nvSpPr>
        <p:spPr>
          <a:xfrm>
            <a:off x="3778401" y="5714976"/>
            <a:ext cx="396120" cy="1504499"/>
          </a:xfrm>
          <a:prstGeom prst="rect">
            <a:avLst/>
          </a:prstGeom>
          <a:solidFill>
            <a:srgbClr val="F7CAAC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US" sz="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L: 301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2" name="Google Shape;162;p1"/>
          <p:cNvSpPr/>
          <p:nvPr/>
        </p:nvSpPr>
        <p:spPr>
          <a:xfrm>
            <a:off x="4177059" y="4432839"/>
            <a:ext cx="968899" cy="1288820"/>
          </a:xfrm>
          <a:prstGeom prst="rect">
            <a:avLst/>
          </a:prstGeom>
          <a:solidFill>
            <a:srgbClr val="F2F2F2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60"/>
              <a:buFont typeface="Arial"/>
              <a:buNone/>
            </a:pPr>
            <a:endParaRPr sz="1960" b="0" i="0" u="none" strike="noStrike" cap="none">
              <a:solidFill>
                <a:srgbClr val="D8D8D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3" name="Google Shape;163;p1"/>
          <p:cNvSpPr/>
          <p:nvPr/>
        </p:nvSpPr>
        <p:spPr>
          <a:xfrm>
            <a:off x="4179495" y="5718465"/>
            <a:ext cx="967384" cy="1504499"/>
          </a:xfrm>
          <a:prstGeom prst="rect">
            <a:avLst/>
          </a:prstGeom>
          <a:solidFill>
            <a:srgbClr val="F2F2F2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60"/>
              <a:buFont typeface="Arial"/>
              <a:buNone/>
            </a:pPr>
            <a:endParaRPr sz="1960" b="0" i="0" u="none" strike="noStrike" cap="none">
              <a:solidFill>
                <a:srgbClr val="D8D8D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" name="Google Shape;164;p1"/>
          <p:cNvSpPr/>
          <p:nvPr/>
        </p:nvSpPr>
        <p:spPr>
          <a:xfrm>
            <a:off x="5149125" y="4432839"/>
            <a:ext cx="968899" cy="1288820"/>
          </a:xfrm>
          <a:prstGeom prst="rect">
            <a:avLst/>
          </a:prstGeom>
          <a:solidFill>
            <a:srgbClr val="F2F2F2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Google Shape;165;p1"/>
          <p:cNvSpPr/>
          <p:nvPr/>
        </p:nvSpPr>
        <p:spPr>
          <a:xfrm>
            <a:off x="5151561" y="5718465"/>
            <a:ext cx="967384" cy="1504499"/>
          </a:xfrm>
          <a:prstGeom prst="rect">
            <a:avLst/>
          </a:prstGeom>
          <a:solidFill>
            <a:srgbClr val="F2F2F2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60"/>
              <a:buFont typeface="Arial"/>
              <a:buNone/>
            </a:pPr>
            <a:endParaRPr sz="1960" b="0" i="0" u="none" strike="noStrike" cap="none">
              <a:solidFill>
                <a:srgbClr val="D8D8D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" name="Google Shape;166;p1"/>
          <p:cNvSpPr/>
          <p:nvPr/>
        </p:nvSpPr>
        <p:spPr>
          <a:xfrm>
            <a:off x="6115542" y="4432839"/>
            <a:ext cx="968899" cy="1288820"/>
          </a:xfrm>
          <a:prstGeom prst="rect">
            <a:avLst/>
          </a:prstGeom>
          <a:solidFill>
            <a:srgbClr val="F2F2F2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60"/>
              <a:buFont typeface="Arial"/>
              <a:buNone/>
            </a:pPr>
            <a:endParaRPr sz="1960" b="0" i="0" u="none" strike="noStrike" cap="none">
              <a:solidFill>
                <a:srgbClr val="D8D8D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7" name="Google Shape;167;p1"/>
          <p:cNvSpPr/>
          <p:nvPr/>
        </p:nvSpPr>
        <p:spPr>
          <a:xfrm>
            <a:off x="6117978" y="5718465"/>
            <a:ext cx="967384" cy="1504499"/>
          </a:xfrm>
          <a:prstGeom prst="rect">
            <a:avLst/>
          </a:prstGeom>
          <a:solidFill>
            <a:srgbClr val="F2F2F2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n-US"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L: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n-US"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11:30-13:00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8" name="Google Shape;168;p1"/>
          <p:cNvSpPr/>
          <p:nvPr/>
        </p:nvSpPr>
        <p:spPr>
          <a:xfrm>
            <a:off x="7089693" y="4437601"/>
            <a:ext cx="968899" cy="1288820"/>
          </a:xfrm>
          <a:prstGeom prst="rect">
            <a:avLst/>
          </a:prstGeom>
          <a:solidFill>
            <a:srgbClr val="F2F2F2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60"/>
              <a:buFont typeface="Arial"/>
              <a:buNone/>
            </a:pPr>
            <a:endParaRPr sz="1960" b="0" i="0" u="none" strike="noStrike" cap="none">
              <a:solidFill>
                <a:srgbClr val="D8D8D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9" name="Google Shape;169;p1"/>
          <p:cNvSpPr/>
          <p:nvPr/>
        </p:nvSpPr>
        <p:spPr>
          <a:xfrm>
            <a:off x="7092129" y="5723227"/>
            <a:ext cx="967384" cy="1504499"/>
          </a:xfrm>
          <a:prstGeom prst="rect">
            <a:avLst/>
          </a:prstGeom>
          <a:solidFill>
            <a:srgbClr val="F2F2F2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60"/>
              <a:buFont typeface="Arial"/>
              <a:buNone/>
            </a:pPr>
            <a:endParaRPr sz="1960" b="0" i="0" u="none" strike="noStrike" cap="none">
              <a:solidFill>
                <a:srgbClr val="D8D8D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0" name="Google Shape;170;p1"/>
          <p:cNvSpPr/>
          <p:nvPr/>
        </p:nvSpPr>
        <p:spPr>
          <a:xfrm>
            <a:off x="8063566" y="4436378"/>
            <a:ext cx="962316" cy="1288820"/>
          </a:xfrm>
          <a:prstGeom prst="rect">
            <a:avLst/>
          </a:prstGeom>
          <a:solidFill>
            <a:srgbClr val="F2F2F2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60"/>
              <a:buFont typeface="Arial"/>
              <a:buNone/>
            </a:pPr>
            <a:endParaRPr sz="1960" b="0" i="0" u="none" strike="noStrike" cap="none">
              <a:solidFill>
                <a:srgbClr val="D8D8D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1" name="Google Shape;171;p1"/>
          <p:cNvSpPr/>
          <p:nvPr/>
        </p:nvSpPr>
        <p:spPr>
          <a:xfrm>
            <a:off x="8066002" y="5722004"/>
            <a:ext cx="960812" cy="1504499"/>
          </a:xfrm>
          <a:prstGeom prst="rect">
            <a:avLst/>
          </a:prstGeom>
          <a:solidFill>
            <a:srgbClr val="F2F2F2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60"/>
              <a:buFont typeface="Arial"/>
              <a:buNone/>
            </a:pPr>
            <a:endParaRPr sz="1960" b="0" i="0" u="none" strike="noStrike" cap="none">
              <a:solidFill>
                <a:srgbClr val="D8D8D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2" name="Google Shape;172;p1"/>
          <p:cNvSpPr/>
          <p:nvPr/>
        </p:nvSpPr>
        <p:spPr>
          <a:xfrm>
            <a:off x="9027166" y="4432839"/>
            <a:ext cx="962316" cy="1288820"/>
          </a:xfrm>
          <a:prstGeom prst="rect">
            <a:avLst/>
          </a:prstGeom>
          <a:solidFill>
            <a:srgbClr val="F2F2F2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60"/>
              <a:buFont typeface="Arial"/>
              <a:buNone/>
            </a:pPr>
            <a:endParaRPr sz="1960" b="0" i="0" u="none" strike="noStrike" cap="none">
              <a:solidFill>
                <a:srgbClr val="D8D8D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3" name="Google Shape;173;p1"/>
          <p:cNvSpPr/>
          <p:nvPr/>
        </p:nvSpPr>
        <p:spPr>
          <a:xfrm>
            <a:off x="9029602" y="5718465"/>
            <a:ext cx="960812" cy="1504499"/>
          </a:xfrm>
          <a:prstGeom prst="rect">
            <a:avLst/>
          </a:prstGeom>
          <a:solidFill>
            <a:srgbClr val="F2F2F2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60"/>
              <a:buFont typeface="Arial"/>
              <a:buNone/>
            </a:pPr>
            <a:endParaRPr sz="1960" b="0" i="0" u="none" strike="noStrike" cap="none">
              <a:solidFill>
                <a:srgbClr val="D8D8D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4" name="Google Shape;174;p1"/>
          <p:cNvSpPr/>
          <p:nvPr/>
        </p:nvSpPr>
        <p:spPr>
          <a:xfrm>
            <a:off x="9992859" y="4432839"/>
            <a:ext cx="375106" cy="1288820"/>
          </a:xfrm>
          <a:prstGeom prst="rect">
            <a:avLst/>
          </a:prstGeom>
          <a:solidFill>
            <a:srgbClr val="F7CAAC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200" b="0" i="0" u="none" strike="noStrike" cap="none">
              <a:solidFill>
                <a:srgbClr val="D8D8D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5" name="Google Shape;175;p1"/>
          <p:cNvSpPr/>
          <p:nvPr/>
        </p:nvSpPr>
        <p:spPr>
          <a:xfrm>
            <a:off x="9995312" y="5718465"/>
            <a:ext cx="372653" cy="1504499"/>
          </a:xfrm>
          <a:prstGeom prst="rect">
            <a:avLst/>
          </a:prstGeom>
          <a:solidFill>
            <a:srgbClr val="F7CAAC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200" b="0" i="0" u="none" strike="noStrike" cap="none">
              <a:solidFill>
                <a:srgbClr val="D8D8D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6" name="Google Shape;176;p1"/>
          <p:cNvSpPr/>
          <p:nvPr/>
        </p:nvSpPr>
        <p:spPr>
          <a:xfrm>
            <a:off x="8051132" y="4441113"/>
            <a:ext cx="968899" cy="1288820"/>
          </a:xfrm>
          <a:prstGeom prst="rect">
            <a:avLst/>
          </a:prstGeom>
          <a:solidFill>
            <a:srgbClr val="F2F2F2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n-US"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L: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n-US"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16:30-18:00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n-US"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U: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n-US"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Gr 2 10:00-10:45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n-US"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Gr 3 11:00-11:45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n-US"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Gr 1 12:00-12:45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1" name="Google Shape;181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998293" y="1176288"/>
            <a:ext cx="369672" cy="637033"/>
          </a:xfrm>
          <a:prstGeom prst="rect">
            <a:avLst/>
          </a:prstGeom>
          <a:noFill/>
          <a:ln>
            <a:noFill/>
          </a:ln>
        </p:spPr>
      </p:pic>
      <p:pic>
        <p:nvPicPr>
          <p:cNvPr id="182" name="Google Shape;182;p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032702" y="1175399"/>
            <a:ext cx="954026" cy="637033"/>
          </a:xfrm>
          <a:prstGeom prst="rect">
            <a:avLst/>
          </a:prstGeom>
          <a:noFill/>
          <a:ln>
            <a:noFill/>
          </a:ln>
        </p:spPr>
      </p:pic>
      <p:pic>
        <p:nvPicPr>
          <p:cNvPr id="183" name="Google Shape;183;p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064663" y="1175399"/>
            <a:ext cx="954026" cy="637033"/>
          </a:xfrm>
          <a:prstGeom prst="rect">
            <a:avLst/>
          </a:prstGeom>
          <a:noFill/>
          <a:ln>
            <a:noFill/>
          </a:ln>
        </p:spPr>
      </p:pic>
      <p:pic>
        <p:nvPicPr>
          <p:cNvPr id="184" name="Google Shape;184;p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093809" y="1175399"/>
            <a:ext cx="954026" cy="637033"/>
          </a:xfrm>
          <a:prstGeom prst="rect">
            <a:avLst/>
          </a:prstGeom>
          <a:noFill/>
          <a:ln>
            <a:noFill/>
          </a:ln>
        </p:spPr>
      </p:pic>
      <p:pic>
        <p:nvPicPr>
          <p:cNvPr id="185" name="Google Shape;185;p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126606" y="1175400"/>
            <a:ext cx="954026" cy="637033"/>
          </a:xfrm>
          <a:prstGeom prst="rect">
            <a:avLst/>
          </a:prstGeom>
          <a:noFill/>
          <a:ln>
            <a:noFill/>
          </a:ln>
        </p:spPr>
      </p:pic>
      <p:pic>
        <p:nvPicPr>
          <p:cNvPr id="186" name="Google Shape;186;p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154640" y="1175400"/>
            <a:ext cx="954026" cy="637033"/>
          </a:xfrm>
          <a:prstGeom prst="rect">
            <a:avLst/>
          </a:prstGeom>
          <a:noFill/>
          <a:ln>
            <a:noFill/>
          </a:ln>
        </p:spPr>
      </p:pic>
      <p:pic>
        <p:nvPicPr>
          <p:cNvPr id="187" name="Google Shape;187;p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188622" y="1175400"/>
            <a:ext cx="954026" cy="637033"/>
          </a:xfrm>
          <a:prstGeom prst="rect">
            <a:avLst/>
          </a:prstGeom>
          <a:noFill/>
          <a:ln>
            <a:noFill/>
          </a:ln>
        </p:spPr>
      </p:pic>
      <p:pic>
        <p:nvPicPr>
          <p:cNvPr id="188" name="Google Shape;188;p2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3781328" y="1175398"/>
            <a:ext cx="393193" cy="637033"/>
          </a:xfrm>
          <a:prstGeom prst="rect">
            <a:avLst/>
          </a:prstGeom>
          <a:noFill/>
          <a:ln>
            <a:noFill/>
          </a:ln>
        </p:spPr>
      </p:pic>
      <p:pic>
        <p:nvPicPr>
          <p:cNvPr id="189" name="Google Shape;189;p2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3410429" y="1175401"/>
            <a:ext cx="353569" cy="637033"/>
          </a:xfrm>
          <a:prstGeom prst="rect">
            <a:avLst/>
          </a:prstGeom>
          <a:noFill/>
          <a:ln>
            <a:noFill/>
          </a:ln>
        </p:spPr>
      </p:pic>
      <p:pic>
        <p:nvPicPr>
          <p:cNvPr id="190" name="Google Shape;190;p2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3095004" y="1175403"/>
            <a:ext cx="304801" cy="637033"/>
          </a:xfrm>
          <a:prstGeom prst="rect">
            <a:avLst/>
          </a:prstGeom>
          <a:noFill/>
          <a:ln>
            <a:noFill/>
          </a:ln>
        </p:spPr>
      </p:pic>
      <p:pic>
        <p:nvPicPr>
          <p:cNvPr id="191" name="Google Shape;191;p2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2131311" y="1175402"/>
            <a:ext cx="957074" cy="637033"/>
          </a:xfrm>
          <a:prstGeom prst="rect">
            <a:avLst/>
          </a:prstGeom>
          <a:noFill/>
          <a:ln>
            <a:noFill/>
          </a:ln>
        </p:spPr>
      </p:pic>
      <p:pic>
        <p:nvPicPr>
          <p:cNvPr id="192" name="Google Shape;192;p2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1077869" y="1175403"/>
            <a:ext cx="1042418" cy="637033"/>
          </a:xfrm>
          <a:prstGeom prst="rect">
            <a:avLst/>
          </a:prstGeom>
          <a:noFill/>
          <a:ln>
            <a:noFill/>
          </a:ln>
        </p:spPr>
      </p:pic>
      <p:pic>
        <p:nvPicPr>
          <p:cNvPr id="193" name="Google Shape;193;p2"/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467200" y="8334"/>
            <a:ext cx="600457" cy="7214631"/>
          </a:xfrm>
          <a:prstGeom prst="rect">
            <a:avLst/>
          </a:prstGeom>
          <a:noFill/>
          <a:ln>
            <a:noFill/>
          </a:ln>
        </p:spPr>
      </p:pic>
      <p:sp>
        <p:nvSpPr>
          <p:cNvPr id="194" name="Google Shape;194;p2"/>
          <p:cNvSpPr txBox="1"/>
          <p:nvPr/>
        </p:nvSpPr>
        <p:spPr>
          <a:xfrm rot="-5400000">
            <a:off x="3378084" y="1408249"/>
            <a:ext cx="476412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US" sz="800" b="1" i="0" u="none" strike="noStrike" cap="none">
                <a:solidFill>
                  <a:srgbClr val="59595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L/U/P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5" name="Google Shape;195;p2"/>
          <p:cNvSpPr txBox="1"/>
          <p:nvPr/>
        </p:nvSpPr>
        <p:spPr>
          <a:xfrm rot="-5400000">
            <a:off x="3055279" y="1408250"/>
            <a:ext cx="375424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US" sz="800" b="1" i="0" u="none" strike="noStrike" cap="none">
                <a:solidFill>
                  <a:srgbClr val="59595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O/Z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6" name="Google Shape;196;p2"/>
          <p:cNvSpPr txBox="1"/>
          <p:nvPr/>
        </p:nvSpPr>
        <p:spPr>
          <a:xfrm>
            <a:off x="2100197" y="1346695"/>
            <a:ext cx="1016625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US" sz="800" b="1" i="0" u="none" strike="noStrike" cap="none">
                <a:solidFill>
                  <a:srgbClr val="59595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MËSIMDHËNËSI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US" sz="800" b="1" i="0" u="none" strike="noStrike" cap="none">
                <a:solidFill>
                  <a:srgbClr val="59595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/ASISTENTI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97" name="Google Shape;197;p2"/>
          <p:cNvPicPr preferRelativeResize="0"/>
          <p:nvPr/>
        </p:nvPicPr>
        <p:blipFill rotWithShape="1">
          <a:blip r:embed="rId11">
            <a:alphaModFix/>
          </a:blip>
          <a:srcRect/>
          <a:stretch/>
        </p:blipFill>
        <p:spPr>
          <a:xfrm>
            <a:off x="8976612" y="877150"/>
            <a:ext cx="1360965" cy="225870"/>
          </a:xfrm>
          <a:prstGeom prst="rect">
            <a:avLst/>
          </a:prstGeom>
          <a:noFill/>
          <a:ln>
            <a:noFill/>
          </a:ln>
        </p:spPr>
      </p:pic>
      <p:sp>
        <p:nvSpPr>
          <p:cNvPr id="198" name="Google Shape;198;p2"/>
          <p:cNvSpPr txBox="1"/>
          <p:nvPr/>
        </p:nvSpPr>
        <p:spPr>
          <a:xfrm>
            <a:off x="997799" y="545356"/>
            <a:ext cx="3322833" cy="553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FBAD3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SHSHT: LOGOPEDI/ERGOTERAPI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endParaRPr sz="1500" b="1" i="0" u="none" strike="noStrike" cap="none">
              <a:solidFill>
                <a:srgbClr val="FBAD3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99" name="Google Shape;199;p2"/>
          <p:cNvSpPr txBox="1"/>
          <p:nvPr/>
        </p:nvSpPr>
        <p:spPr>
          <a:xfrm>
            <a:off x="972473" y="764918"/>
            <a:ext cx="6514924" cy="6554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1" i="0" u="none" strike="noStrike" cap="none">
                <a:solidFill>
                  <a:srgbClr val="FBAD3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ORARI I LIGJËRATAVE DHE USHTRIMEVE PËR VITIN AKADEMIK 2025/26  VITI I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endParaRPr sz="1300" b="0" i="0" u="none" strike="noStrike" cap="none">
              <a:solidFill>
                <a:srgbClr val="FBAD3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00" name="Google Shape;200;p2"/>
          <p:cNvSpPr txBox="1"/>
          <p:nvPr/>
        </p:nvSpPr>
        <p:spPr>
          <a:xfrm rot="-5400000">
            <a:off x="-978236" y="5340001"/>
            <a:ext cx="3411511" cy="2923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1" i="0" u="none" strike="noStrike" cap="non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LOGOPEDI/ ERGOTERAPI: </a:t>
            </a:r>
            <a:r>
              <a:rPr lang="en-US" sz="1300" b="0" i="0" u="none" strike="noStrike" cap="non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Semestri I-rë </a:t>
            </a:r>
            <a:endParaRPr sz="1300" b="1" i="0" u="none" strike="noStrike" cap="none"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01" name="Google Shape;201;p2"/>
          <p:cNvSpPr txBox="1"/>
          <p:nvPr/>
        </p:nvSpPr>
        <p:spPr>
          <a:xfrm>
            <a:off x="1280347" y="1400007"/>
            <a:ext cx="607859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US" sz="800" b="1" i="0" u="none" strike="noStrike" cap="none">
                <a:solidFill>
                  <a:srgbClr val="59595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MODULI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" name="Google Shape;202;p2"/>
          <p:cNvSpPr txBox="1"/>
          <p:nvPr/>
        </p:nvSpPr>
        <p:spPr>
          <a:xfrm>
            <a:off x="4379220" y="1408250"/>
            <a:ext cx="579005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US" sz="800" b="1" i="0" u="none" strike="noStrike" cap="none">
                <a:solidFill>
                  <a:srgbClr val="59595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 HËNË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" name="Google Shape;203;p2"/>
          <p:cNvSpPr txBox="1"/>
          <p:nvPr/>
        </p:nvSpPr>
        <p:spPr>
          <a:xfrm>
            <a:off x="5286654" y="1400007"/>
            <a:ext cx="663964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US" sz="800" b="1" i="0" u="none" strike="noStrike" cap="none">
                <a:solidFill>
                  <a:srgbClr val="59595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 MARTË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4" name="Google Shape;204;p2"/>
          <p:cNvSpPr txBox="1"/>
          <p:nvPr/>
        </p:nvSpPr>
        <p:spPr>
          <a:xfrm>
            <a:off x="6209136" y="1400007"/>
            <a:ext cx="821059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US" sz="800" b="1" i="0" u="none" strike="noStrike" cap="none">
                <a:solidFill>
                  <a:srgbClr val="59595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 MËRKURË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5" name="Google Shape;205;p2"/>
          <p:cNvSpPr txBox="1"/>
          <p:nvPr/>
        </p:nvSpPr>
        <p:spPr>
          <a:xfrm>
            <a:off x="7240243" y="1386193"/>
            <a:ext cx="630301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US" sz="800" b="1" i="0" u="none" strike="noStrike" cap="none">
                <a:solidFill>
                  <a:srgbClr val="59595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 ENJTE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6" name="Google Shape;206;p2"/>
          <p:cNvSpPr txBox="1"/>
          <p:nvPr/>
        </p:nvSpPr>
        <p:spPr>
          <a:xfrm>
            <a:off x="8205910" y="1408250"/>
            <a:ext cx="732893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US" sz="800" b="1" i="0" u="none" strike="noStrike" cap="none">
                <a:solidFill>
                  <a:srgbClr val="59595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 PREMTE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" name="Google Shape;207;p2"/>
          <p:cNvSpPr txBox="1"/>
          <p:nvPr/>
        </p:nvSpPr>
        <p:spPr>
          <a:xfrm>
            <a:off x="9149352" y="1400007"/>
            <a:ext cx="718466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US" sz="800" b="1" i="0" u="none" strike="noStrike" cap="none">
                <a:solidFill>
                  <a:srgbClr val="59595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 SHTUNË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" name="Google Shape;208;p2"/>
          <p:cNvSpPr txBox="1"/>
          <p:nvPr/>
        </p:nvSpPr>
        <p:spPr>
          <a:xfrm rot="-5400000">
            <a:off x="9938524" y="1408250"/>
            <a:ext cx="458780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US" sz="800" b="1" i="0" u="none" strike="noStrike" cap="non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ECTS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" name="Google Shape;209;p2"/>
          <p:cNvSpPr txBox="1"/>
          <p:nvPr/>
        </p:nvSpPr>
        <p:spPr>
          <a:xfrm>
            <a:off x="1318061" y="2106968"/>
            <a:ext cx="793054" cy="2308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n-US" sz="900" b="0" i="0" u="none" strike="noStrike" cap="none">
                <a:solidFill>
                  <a:srgbClr val="59595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Write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" name="Google Shape;210;p2"/>
          <p:cNvSpPr txBox="1"/>
          <p:nvPr/>
        </p:nvSpPr>
        <p:spPr>
          <a:xfrm>
            <a:off x="840065" y="2003545"/>
            <a:ext cx="264816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1" i="0" u="none" strike="noStrike" cap="non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1" name="Google Shape;211;p2"/>
          <p:cNvSpPr txBox="1"/>
          <p:nvPr/>
        </p:nvSpPr>
        <p:spPr>
          <a:xfrm>
            <a:off x="842501" y="3484236"/>
            <a:ext cx="264816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1" i="0" u="none" strike="noStrike" cap="non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6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2" name="Google Shape;212;p2"/>
          <p:cNvSpPr txBox="1"/>
          <p:nvPr/>
        </p:nvSpPr>
        <p:spPr>
          <a:xfrm>
            <a:off x="865391" y="4808400"/>
            <a:ext cx="264816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1" i="0" u="none" strike="noStrike" cap="non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7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3" name="Google Shape;213;p2"/>
          <p:cNvSpPr txBox="1"/>
          <p:nvPr/>
        </p:nvSpPr>
        <p:spPr>
          <a:xfrm>
            <a:off x="835818" y="1583495"/>
            <a:ext cx="335348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</a:pPr>
            <a:r>
              <a:rPr lang="en-US" sz="750" b="1" i="0" u="none" strike="noStrike" cap="non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Nr.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" name="Google Shape;214;p2"/>
          <p:cNvSpPr txBox="1"/>
          <p:nvPr/>
        </p:nvSpPr>
        <p:spPr>
          <a:xfrm>
            <a:off x="3709404" y="1400007"/>
            <a:ext cx="522900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US" sz="800" b="1" i="0" u="none" strike="noStrike" cap="non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SALLA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" name="Google Shape;215;p2"/>
          <p:cNvSpPr txBox="1"/>
          <p:nvPr/>
        </p:nvSpPr>
        <p:spPr>
          <a:xfrm>
            <a:off x="848823" y="6126597"/>
            <a:ext cx="264816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1" i="0" u="none" strike="noStrike" cap="non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8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16" name="Google Shape;216;p2"/>
          <p:cNvGrpSpPr/>
          <p:nvPr/>
        </p:nvGrpSpPr>
        <p:grpSpPr>
          <a:xfrm>
            <a:off x="10050636" y="2091579"/>
            <a:ext cx="286185" cy="4503119"/>
            <a:chOff x="997920" y="2229544"/>
            <a:chExt cx="286185" cy="4503119"/>
          </a:xfrm>
        </p:grpSpPr>
        <p:sp>
          <p:nvSpPr>
            <p:cNvPr id="217" name="Google Shape;217;p2"/>
            <p:cNvSpPr txBox="1"/>
            <p:nvPr/>
          </p:nvSpPr>
          <p:spPr>
            <a:xfrm>
              <a:off x="1011647" y="2229544"/>
              <a:ext cx="264816" cy="24622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lang="en-US" sz="1000" b="1" i="0" u="none" strike="noStrike" cap="none">
                  <a:solidFill>
                    <a:schemeClr val="lt1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5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8" name="Google Shape;218;p2"/>
            <p:cNvSpPr txBox="1"/>
            <p:nvPr/>
          </p:nvSpPr>
          <p:spPr>
            <a:xfrm>
              <a:off x="1019289" y="2930838"/>
              <a:ext cx="264816" cy="24622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lang="en-US" sz="1000" b="1" i="0" u="none" strike="noStrike" cap="none">
                  <a:solidFill>
                    <a:schemeClr val="lt1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5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9" name="Google Shape;219;p2"/>
            <p:cNvSpPr txBox="1"/>
            <p:nvPr/>
          </p:nvSpPr>
          <p:spPr>
            <a:xfrm>
              <a:off x="1014083" y="3630505"/>
              <a:ext cx="264816" cy="24622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lang="en-US" sz="1000" b="1" i="0" u="none" strike="noStrike" cap="none">
                  <a:solidFill>
                    <a:schemeClr val="lt1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5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0" name="Google Shape;220;p2"/>
            <p:cNvSpPr txBox="1"/>
            <p:nvPr/>
          </p:nvSpPr>
          <p:spPr>
            <a:xfrm>
              <a:off x="1014083" y="4330172"/>
              <a:ext cx="264816" cy="24622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lang="en-US" sz="1000" b="1" i="0" u="none" strike="noStrike" cap="none">
                  <a:solidFill>
                    <a:schemeClr val="lt1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5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1" name="Google Shape;221;p2"/>
            <p:cNvSpPr txBox="1"/>
            <p:nvPr/>
          </p:nvSpPr>
          <p:spPr>
            <a:xfrm>
              <a:off x="1011647" y="5029839"/>
              <a:ext cx="264816" cy="24622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lang="en-US" sz="1000" b="1" i="0" u="none" strike="noStrike" cap="none">
                  <a:solidFill>
                    <a:schemeClr val="lt1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5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2" name="Google Shape;222;p2"/>
            <p:cNvSpPr txBox="1"/>
            <p:nvPr/>
          </p:nvSpPr>
          <p:spPr>
            <a:xfrm>
              <a:off x="997920" y="5786775"/>
              <a:ext cx="264816" cy="24622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lang="en-US" sz="1000" b="1" i="0" u="none" strike="noStrike" cap="none">
                  <a:solidFill>
                    <a:schemeClr val="lt1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5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3" name="Google Shape;223;p2"/>
            <p:cNvSpPr txBox="1"/>
            <p:nvPr/>
          </p:nvSpPr>
          <p:spPr>
            <a:xfrm>
              <a:off x="1011647" y="6486442"/>
              <a:ext cx="264816" cy="24622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lang="en-US" sz="1000" b="1" i="0" u="none" strike="noStrike" cap="none">
                  <a:solidFill>
                    <a:schemeClr val="lt1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5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24" name="Google Shape;224;p2"/>
          <p:cNvSpPr/>
          <p:nvPr/>
        </p:nvSpPr>
        <p:spPr>
          <a:xfrm>
            <a:off x="1078989" y="1812250"/>
            <a:ext cx="1058862" cy="1288820"/>
          </a:xfrm>
          <a:prstGeom prst="rect">
            <a:avLst/>
          </a:prstGeom>
          <a:solidFill>
            <a:srgbClr val="F2F2F2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LOGOPEDI/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ERGOTRAPI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Shëndeti i njeriut: Anatomia dhe Fiziologjia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5" name="Google Shape;225;p2"/>
          <p:cNvSpPr/>
          <p:nvPr/>
        </p:nvSpPr>
        <p:spPr>
          <a:xfrm>
            <a:off x="1076271" y="3102243"/>
            <a:ext cx="1058862" cy="1332464"/>
          </a:xfrm>
          <a:prstGeom prst="rect">
            <a:avLst/>
          </a:prstGeom>
          <a:solidFill>
            <a:srgbClr val="F2F2F2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LOGOPEDI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Hyrje ne Logopedi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6" name="Google Shape;226;p2"/>
          <p:cNvSpPr/>
          <p:nvPr/>
        </p:nvSpPr>
        <p:spPr>
          <a:xfrm>
            <a:off x="2124293" y="1812432"/>
            <a:ext cx="968899" cy="1288820"/>
          </a:xfrm>
          <a:prstGeom prst="rect">
            <a:avLst/>
          </a:prstGeom>
          <a:solidFill>
            <a:srgbClr val="F2F2F2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PhD. Gazmend Bojaj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Msc. Miran Nebiu</a:t>
            </a:r>
            <a:endParaRPr sz="1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7" name="Google Shape;227;p2"/>
          <p:cNvSpPr/>
          <p:nvPr/>
        </p:nvSpPr>
        <p:spPr>
          <a:xfrm>
            <a:off x="2126729" y="3098059"/>
            <a:ext cx="967384" cy="1332464"/>
          </a:xfrm>
          <a:prstGeom prst="rect">
            <a:avLst/>
          </a:prstGeom>
          <a:solidFill>
            <a:srgbClr val="F2F2F2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PhD. Miranda Baruti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MA. Cand. Erza Preteni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" name="Google Shape;228;p2"/>
          <p:cNvSpPr/>
          <p:nvPr/>
        </p:nvSpPr>
        <p:spPr>
          <a:xfrm>
            <a:off x="3085936" y="1813605"/>
            <a:ext cx="319567" cy="1288820"/>
          </a:xfrm>
          <a:prstGeom prst="rect">
            <a:avLst/>
          </a:prstGeom>
          <a:solidFill>
            <a:srgbClr val="F2F2F2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" name="Google Shape;229;p2"/>
          <p:cNvSpPr/>
          <p:nvPr/>
        </p:nvSpPr>
        <p:spPr>
          <a:xfrm>
            <a:off x="3088385" y="3099232"/>
            <a:ext cx="319067" cy="1332464"/>
          </a:xfrm>
          <a:prstGeom prst="rect">
            <a:avLst/>
          </a:prstGeom>
          <a:solidFill>
            <a:srgbClr val="F2F2F2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" name="Google Shape;230;p2"/>
          <p:cNvSpPr/>
          <p:nvPr/>
        </p:nvSpPr>
        <p:spPr>
          <a:xfrm>
            <a:off x="3406424" y="1812432"/>
            <a:ext cx="369523" cy="1288820"/>
          </a:xfrm>
          <a:prstGeom prst="rect">
            <a:avLst/>
          </a:prstGeom>
          <a:solidFill>
            <a:srgbClr val="F2F2F2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 h L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 h U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" name="Google Shape;231;p2"/>
          <p:cNvSpPr/>
          <p:nvPr/>
        </p:nvSpPr>
        <p:spPr>
          <a:xfrm>
            <a:off x="3408878" y="3098059"/>
            <a:ext cx="372450" cy="1332464"/>
          </a:xfrm>
          <a:prstGeom prst="rect">
            <a:avLst/>
          </a:prstGeom>
          <a:solidFill>
            <a:srgbClr val="F2F2F2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 h L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 h U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2" name="Google Shape;232;p2"/>
          <p:cNvSpPr/>
          <p:nvPr/>
        </p:nvSpPr>
        <p:spPr>
          <a:xfrm>
            <a:off x="3763998" y="1812432"/>
            <a:ext cx="410523" cy="1288820"/>
          </a:xfrm>
          <a:prstGeom prst="rect">
            <a:avLst/>
          </a:prstGeom>
          <a:solidFill>
            <a:srgbClr val="F7CAAC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US" sz="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L: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US" sz="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AMF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US" sz="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U: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US" sz="6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Objekti</a:t>
            </a:r>
            <a:r>
              <a:rPr lang="en-US" sz="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B</a:t>
            </a:r>
            <a:r>
              <a:rPr lang="en-US" sz="7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Kati 3, </a:t>
            </a:r>
            <a:r>
              <a:rPr lang="en-US" sz="7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Kabineti</a:t>
            </a:r>
            <a:r>
              <a:rPr lang="en-US" sz="7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2</a:t>
            </a:r>
            <a:endParaRPr sz="12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3" name="Google Shape;233;p2"/>
          <p:cNvSpPr/>
          <p:nvPr/>
        </p:nvSpPr>
        <p:spPr>
          <a:xfrm>
            <a:off x="3778401" y="3098059"/>
            <a:ext cx="396120" cy="1332464"/>
          </a:xfrm>
          <a:prstGeom prst="rect">
            <a:avLst/>
          </a:prstGeom>
          <a:solidFill>
            <a:srgbClr val="F7CAAC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US" sz="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L: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US" sz="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AMF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US" sz="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U: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US" sz="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4" name="Google Shape;234;p2"/>
          <p:cNvSpPr/>
          <p:nvPr/>
        </p:nvSpPr>
        <p:spPr>
          <a:xfrm>
            <a:off x="4177059" y="1812432"/>
            <a:ext cx="968899" cy="1288820"/>
          </a:xfrm>
          <a:prstGeom prst="rect">
            <a:avLst/>
          </a:prstGeom>
          <a:solidFill>
            <a:srgbClr val="F2F2F2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60"/>
              <a:buFont typeface="Arial"/>
              <a:buNone/>
            </a:pPr>
            <a:endParaRPr sz="1960" b="0" i="0" u="none" strike="noStrike" cap="none">
              <a:solidFill>
                <a:srgbClr val="D8D8D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5" name="Google Shape;235;p2"/>
          <p:cNvSpPr/>
          <p:nvPr/>
        </p:nvSpPr>
        <p:spPr>
          <a:xfrm>
            <a:off x="4179495" y="3098059"/>
            <a:ext cx="967384" cy="1332464"/>
          </a:xfrm>
          <a:prstGeom prst="rect">
            <a:avLst/>
          </a:prstGeom>
          <a:solidFill>
            <a:srgbClr val="F2F2F2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60"/>
              <a:buFont typeface="Arial"/>
              <a:buNone/>
            </a:pPr>
            <a:endParaRPr sz="1960" b="0" i="0" u="none" strike="noStrike" cap="none">
              <a:solidFill>
                <a:srgbClr val="D8D8D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6" name="Google Shape;236;p2"/>
          <p:cNvSpPr/>
          <p:nvPr/>
        </p:nvSpPr>
        <p:spPr>
          <a:xfrm>
            <a:off x="5149125" y="1812432"/>
            <a:ext cx="968899" cy="1288820"/>
          </a:xfrm>
          <a:prstGeom prst="rect">
            <a:avLst/>
          </a:prstGeom>
          <a:solidFill>
            <a:srgbClr val="F2F2F2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lang="en-US"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U:</a:t>
            </a: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lang="en-US"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Gr 3:</a:t>
            </a:r>
            <a:endParaRPr sz="9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lang="en-US"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16:30-17:15</a:t>
            </a: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lang="en-US"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Gr 1: 17:15-18:00</a:t>
            </a: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lang="en-US"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Gr 2: 18:00-18:45</a:t>
            </a: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7" name="Google Shape;237;p2"/>
          <p:cNvSpPr/>
          <p:nvPr/>
        </p:nvSpPr>
        <p:spPr>
          <a:xfrm>
            <a:off x="5151561" y="3098059"/>
            <a:ext cx="967384" cy="1332464"/>
          </a:xfrm>
          <a:prstGeom prst="rect">
            <a:avLst/>
          </a:prstGeom>
          <a:solidFill>
            <a:srgbClr val="F2F2F2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n-US"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L: 15:00-16:30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" name="Google Shape;238;p2"/>
          <p:cNvSpPr/>
          <p:nvPr/>
        </p:nvSpPr>
        <p:spPr>
          <a:xfrm>
            <a:off x="6115542" y="1812432"/>
            <a:ext cx="968899" cy="1288820"/>
          </a:xfrm>
          <a:prstGeom prst="rect">
            <a:avLst/>
          </a:prstGeom>
          <a:solidFill>
            <a:srgbClr val="F2F2F2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lang="en-US"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L:</a:t>
            </a: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n-US"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17:45-19:15</a:t>
            </a:r>
            <a:endParaRPr sz="9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9" name="Google Shape;239;p2"/>
          <p:cNvSpPr/>
          <p:nvPr/>
        </p:nvSpPr>
        <p:spPr>
          <a:xfrm>
            <a:off x="6117978" y="3098059"/>
            <a:ext cx="967500" cy="1332600"/>
          </a:xfrm>
          <a:prstGeom prst="rect">
            <a:avLst/>
          </a:prstGeom>
          <a:solidFill>
            <a:srgbClr val="F2F2F2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0" name="Google Shape;240;p2"/>
          <p:cNvSpPr/>
          <p:nvPr/>
        </p:nvSpPr>
        <p:spPr>
          <a:xfrm>
            <a:off x="7089693" y="1817194"/>
            <a:ext cx="968899" cy="1288820"/>
          </a:xfrm>
          <a:prstGeom prst="rect">
            <a:avLst/>
          </a:prstGeom>
          <a:solidFill>
            <a:srgbClr val="F2F2F2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60"/>
              <a:buFont typeface="Arial"/>
              <a:buNone/>
            </a:pPr>
            <a:endParaRPr sz="1960" b="0" i="0" u="none" strike="noStrike" cap="none">
              <a:solidFill>
                <a:srgbClr val="D8D8D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1" name="Google Shape;241;p2"/>
          <p:cNvSpPr/>
          <p:nvPr/>
        </p:nvSpPr>
        <p:spPr>
          <a:xfrm>
            <a:off x="7091991" y="3097246"/>
            <a:ext cx="967500" cy="1332600"/>
          </a:xfrm>
          <a:prstGeom prst="rect">
            <a:avLst/>
          </a:prstGeom>
          <a:solidFill>
            <a:srgbClr val="F2F2F2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60"/>
              <a:buFont typeface="Arial"/>
              <a:buNone/>
            </a:pPr>
            <a:endParaRPr sz="1960" b="0" i="0" u="none" strike="noStrike" cap="none">
              <a:solidFill>
                <a:srgbClr val="D8D8D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2" name="Google Shape;242;p2"/>
          <p:cNvSpPr/>
          <p:nvPr/>
        </p:nvSpPr>
        <p:spPr>
          <a:xfrm>
            <a:off x="8063566" y="1815971"/>
            <a:ext cx="962316" cy="1288820"/>
          </a:xfrm>
          <a:prstGeom prst="rect">
            <a:avLst/>
          </a:prstGeom>
          <a:solidFill>
            <a:srgbClr val="F2F2F2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3" name="Google Shape;243;p2"/>
          <p:cNvSpPr/>
          <p:nvPr/>
        </p:nvSpPr>
        <p:spPr>
          <a:xfrm>
            <a:off x="8066002" y="3101598"/>
            <a:ext cx="960812" cy="1332464"/>
          </a:xfrm>
          <a:prstGeom prst="rect">
            <a:avLst/>
          </a:prstGeom>
          <a:solidFill>
            <a:srgbClr val="F2F2F2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4" name="Google Shape;244;p2"/>
          <p:cNvSpPr/>
          <p:nvPr/>
        </p:nvSpPr>
        <p:spPr>
          <a:xfrm>
            <a:off x="9027166" y="1812432"/>
            <a:ext cx="962316" cy="1288820"/>
          </a:xfrm>
          <a:prstGeom prst="rect">
            <a:avLst/>
          </a:prstGeom>
          <a:solidFill>
            <a:srgbClr val="F2F2F2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60"/>
              <a:buFont typeface="Arial"/>
              <a:buNone/>
            </a:pPr>
            <a:endParaRPr sz="1960" b="0" i="0" u="none" strike="noStrike" cap="none">
              <a:solidFill>
                <a:srgbClr val="D8D8D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5" name="Google Shape;245;p2"/>
          <p:cNvSpPr/>
          <p:nvPr/>
        </p:nvSpPr>
        <p:spPr>
          <a:xfrm>
            <a:off x="9029602" y="3098059"/>
            <a:ext cx="960812" cy="1332464"/>
          </a:xfrm>
          <a:prstGeom prst="rect">
            <a:avLst/>
          </a:prstGeom>
          <a:solidFill>
            <a:srgbClr val="F2F2F2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60"/>
              <a:buFont typeface="Arial"/>
              <a:buNone/>
            </a:pPr>
            <a:endParaRPr sz="1960" b="0" i="0" u="none" strike="noStrike" cap="none">
              <a:solidFill>
                <a:srgbClr val="D8D8D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6" name="Google Shape;246;p2"/>
          <p:cNvSpPr/>
          <p:nvPr/>
        </p:nvSpPr>
        <p:spPr>
          <a:xfrm>
            <a:off x="9992859" y="1812432"/>
            <a:ext cx="375106" cy="1288820"/>
          </a:xfrm>
          <a:prstGeom prst="rect">
            <a:avLst/>
          </a:prstGeom>
          <a:solidFill>
            <a:srgbClr val="F7CAAC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7" name="Google Shape;247;p2"/>
          <p:cNvSpPr/>
          <p:nvPr/>
        </p:nvSpPr>
        <p:spPr>
          <a:xfrm>
            <a:off x="9995312" y="3098059"/>
            <a:ext cx="372653" cy="1332464"/>
          </a:xfrm>
          <a:prstGeom prst="rect">
            <a:avLst/>
          </a:prstGeom>
          <a:solidFill>
            <a:srgbClr val="F7CAAC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8" name="Google Shape;248;p2"/>
          <p:cNvSpPr txBox="1"/>
          <p:nvPr/>
        </p:nvSpPr>
        <p:spPr>
          <a:xfrm>
            <a:off x="1318061" y="4727375"/>
            <a:ext cx="793054" cy="2308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n-US" sz="900" b="0" i="0" u="none" strike="noStrike" cap="none">
                <a:solidFill>
                  <a:srgbClr val="59595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Write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9" name="Google Shape;249;p2"/>
          <p:cNvSpPr/>
          <p:nvPr/>
        </p:nvSpPr>
        <p:spPr>
          <a:xfrm>
            <a:off x="1075487" y="4437023"/>
            <a:ext cx="1058862" cy="1288820"/>
          </a:xfrm>
          <a:prstGeom prst="rect">
            <a:avLst/>
          </a:prstGeom>
          <a:solidFill>
            <a:srgbClr val="F2F2F2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LOGOPEDI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Shkencat e gjuhes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0" name="Google Shape;250;p2"/>
          <p:cNvSpPr/>
          <p:nvPr/>
        </p:nvSpPr>
        <p:spPr>
          <a:xfrm>
            <a:off x="1076271" y="5722649"/>
            <a:ext cx="1058862" cy="1504499"/>
          </a:xfrm>
          <a:prstGeom prst="rect">
            <a:avLst/>
          </a:prstGeom>
          <a:solidFill>
            <a:srgbClr val="F2F2F2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ERGOTERAPI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Përfomancë profesionale për gjatë jetes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1" name="Google Shape;251;p2"/>
          <p:cNvSpPr/>
          <p:nvPr/>
        </p:nvSpPr>
        <p:spPr>
          <a:xfrm>
            <a:off x="2124293" y="4432839"/>
            <a:ext cx="968899" cy="1288820"/>
          </a:xfrm>
          <a:prstGeom prst="rect">
            <a:avLst/>
          </a:prstGeom>
          <a:solidFill>
            <a:srgbClr val="F2F2F2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PhD. Cand.  Kaltrine Krasniqi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2" name="Google Shape;252;p2"/>
          <p:cNvSpPr/>
          <p:nvPr/>
        </p:nvSpPr>
        <p:spPr>
          <a:xfrm>
            <a:off x="2126729" y="5718465"/>
            <a:ext cx="967384" cy="1504499"/>
          </a:xfrm>
          <a:prstGeom prst="rect">
            <a:avLst/>
          </a:prstGeom>
          <a:solidFill>
            <a:srgbClr val="F2F2F2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MSc.Resmije Sopa</a:t>
            </a:r>
            <a:endParaRPr sz="1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MSc. Cand. Hyrisha Mustafa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3" name="Google Shape;253;p2"/>
          <p:cNvSpPr/>
          <p:nvPr/>
        </p:nvSpPr>
        <p:spPr>
          <a:xfrm>
            <a:off x="3085936" y="4434012"/>
            <a:ext cx="319567" cy="1288820"/>
          </a:xfrm>
          <a:prstGeom prst="rect">
            <a:avLst/>
          </a:prstGeom>
          <a:solidFill>
            <a:srgbClr val="F2F2F2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4" name="Google Shape;254;p2"/>
          <p:cNvSpPr/>
          <p:nvPr/>
        </p:nvSpPr>
        <p:spPr>
          <a:xfrm>
            <a:off x="3088385" y="5719638"/>
            <a:ext cx="319067" cy="1504499"/>
          </a:xfrm>
          <a:prstGeom prst="rect">
            <a:avLst/>
          </a:prstGeom>
          <a:solidFill>
            <a:srgbClr val="F2F2F2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</a:t>
            </a: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5" name="Google Shape;255;p2"/>
          <p:cNvSpPr/>
          <p:nvPr/>
        </p:nvSpPr>
        <p:spPr>
          <a:xfrm>
            <a:off x="3406424" y="4432839"/>
            <a:ext cx="369523" cy="1288820"/>
          </a:xfrm>
          <a:prstGeom prst="rect">
            <a:avLst/>
          </a:prstGeom>
          <a:solidFill>
            <a:srgbClr val="F2F2F2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2h L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" name="Google Shape;256;p2"/>
          <p:cNvSpPr/>
          <p:nvPr/>
        </p:nvSpPr>
        <p:spPr>
          <a:xfrm>
            <a:off x="3408878" y="5718465"/>
            <a:ext cx="372450" cy="1504499"/>
          </a:xfrm>
          <a:prstGeom prst="rect">
            <a:avLst/>
          </a:prstGeom>
          <a:solidFill>
            <a:srgbClr val="F2F2F2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2h L  1h U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" name="Google Shape;257;p2"/>
          <p:cNvSpPr/>
          <p:nvPr/>
        </p:nvSpPr>
        <p:spPr>
          <a:xfrm>
            <a:off x="3775946" y="4432839"/>
            <a:ext cx="456357" cy="1288820"/>
          </a:xfrm>
          <a:prstGeom prst="rect">
            <a:avLst/>
          </a:prstGeom>
          <a:solidFill>
            <a:srgbClr val="F7CAAC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n-US"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L: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n-US"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301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" name="Google Shape;258;p2"/>
          <p:cNvSpPr/>
          <p:nvPr/>
        </p:nvSpPr>
        <p:spPr>
          <a:xfrm>
            <a:off x="3778401" y="5714976"/>
            <a:ext cx="396120" cy="1504499"/>
          </a:xfrm>
          <a:prstGeom prst="rect">
            <a:avLst/>
          </a:prstGeom>
          <a:solidFill>
            <a:srgbClr val="F7CAAC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US" sz="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L: 401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US" sz="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U: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US" sz="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401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9" name="Google Shape;259;p2"/>
          <p:cNvSpPr/>
          <p:nvPr/>
        </p:nvSpPr>
        <p:spPr>
          <a:xfrm>
            <a:off x="4177059" y="4432839"/>
            <a:ext cx="968899" cy="1288820"/>
          </a:xfrm>
          <a:prstGeom prst="rect">
            <a:avLst/>
          </a:prstGeom>
          <a:solidFill>
            <a:srgbClr val="F2F2F2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60"/>
              <a:buFont typeface="Arial"/>
              <a:buNone/>
            </a:pPr>
            <a:endParaRPr sz="1960" b="0" i="0" u="none" strike="noStrike" cap="none">
              <a:solidFill>
                <a:srgbClr val="D8D8D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0" name="Google Shape;260;p2"/>
          <p:cNvSpPr/>
          <p:nvPr/>
        </p:nvSpPr>
        <p:spPr>
          <a:xfrm>
            <a:off x="4179495" y="5718465"/>
            <a:ext cx="967384" cy="1504499"/>
          </a:xfrm>
          <a:prstGeom prst="rect">
            <a:avLst/>
          </a:prstGeom>
          <a:solidFill>
            <a:srgbClr val="F2F2F2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60"/>
              <a:buFont typeface="Arial"/>
              <a:buNone/>
            </a:pPr>
            <a:endParaRPr sz="1960" b="0" i="0" u="none" strike="noStrike" cap="none">
              <a:solidFill>
                <a:srgbClr val="D8D8D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1" name="Google Shape;261;p2"/>
          <p:cNvSpPr/>
          <p:nvPr/>
        </p:nvSpPr>
        <p:spPr>
          <a:xfrm>
            <a:off x="5149125" y="4432839"/>
            <a:ext cx="968899" cy="1288820"/>
          </a:xfrm>
          <a:prstGeom prst="rect">
            <a:avLst/>
          </a:prstGeom>
          <a:solidFill>
            <a:srgbClr val="F2F2F2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60"/>
              <a:buFont typeface="Arial"/>
              <a:buNone/>
            </a:pPr>
            <a:endParaRPr sz="1960" b="0" i="0" u="none" strike="noStrike" cap="none">
              <a:solidFill>
                <a:srgbClr val="D8D8D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2" name="Google Shape;262;p2"/>
          <p:cNvSpPr/>
          <p:nvPr/>
        </p:nvSpPr>
        <p:spPr>
          <a:xfrm>
            <a:off x="5151561" y="5718465"/>
            <a:ext cx="967384" cy="1504499"/>
          </a:xfrm>
          <a:prstGeom prst="rect">
            <a:avLst/>
          </a:prstGeom>
          <a:solidFill>
            <a:srgbClr val="F2F2F2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60"/>
              <a:buFont typeface="Arial"/>
              <a:buNone/>
            </a:pPr>
            <a:endParaRPr sz="1960" b="0" i="0" u="none" strike="noStrike" cap="none">
              <a:solidFill>
                <a:srgbClr val="D8D8D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3" name="Google Shape;263;p2"/>
          <p:cNvSpPr/>
          <p:nvPr/>
        </p:nvSpPr>
        <p:spPr>
          <a:xfrm>
            <a:off x="6115542" y="4432839"/>
            <a:ext cx="968899" cy="1288820"/>
          </a:xfrm>
          <a:prstGeom prst="rect">
            <a:avLst/>
          </a:prstGeom>
          <a:solidFill>
            <a:srgbClr val="F2F2F2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n-US"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L: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n-US"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10:00 – 11:30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60"/>
              <a:buFont typeface="Arial"/>
              <a:buNone/>
            </a:pPr>
            <a:endParaRPr sz="1960" b="0" i="0" u="none" strike="noStrike" cap="none">
              <a:solidFill>
                <a:srgbClr val="D8D8D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4" name="Google Shape;264;p2"/>
          <p:cNvSpPr/>
          <p:nvPr/>
        </p:nvSpPr>
        <p:spPr>
          <a:xfrm>
            <a:off x="6117978" y="5718465"/>
            <a:ext cx="967384" cy="1504499"/>
          </a:xfrm>
          <a:prstGeom prst="rect">
            <a:avLst/>
          </a:prstGeom>
          <a:solidFill>
            <a:srgbClr val="F2F2F2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n-US"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L: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n-US"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10:00-11:30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n-US"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U: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n-US"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13:00 – 13:45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5" name="Google Shape;265;p2"/>
          <p:cNvSpPr/>
          <p:nvPr/>
        </p:nvSpPr>
        <p:spPr>
          <a:xfrm>
            <a:off x="7089693" y="4437601"/>
            <a:ext cx="968899" cy="1288820"/>
          </a:xfrm>
          <a:prstGeom prst="rect">
            <a:avLst/>
          </a:prstGeom>
          <a:solidFill>
            <a:srgbClr val="F2F2F2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60"/>
              <a:buFont typeface="Arial"/>
              <a:buNone/>
            </a:pPr>
            <a:endParaRPr sz="1960" b="0" i="0" u="none" strike="noStrike" cap="none">
              <a:solidFill>
                <a:srgbClr val="D8D8D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6" name="Google Shape;266;p2"/>
          <p:cNvSpPr/>
          <p:nvPr/>
        </p:nvSpPr>
        <p:spPr>
          <a:xfrm>
            <a:off x="8063566" y="4436378"/>
            <a:ext cx="962316" cy="1288820"/>
          </a:xfrm>
          <a:prstGeom prst="rect">
            <a:avLst/>
          </a:prstGeom>
          <a:solidFill>
            <a:srgbClr val="F2F2F2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60"/>
              <a:buFont typeface="Arial"/>
              <a:buNone/>
            </a:pPr>
            <a:endParaRPr sz="1960" b="0" i="0" u="none" strike="noStrike" cap="none">
              <a:solidFill>
                <a:srgbClr val="D8D8D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7" name="Google Shape;267;p2"/>
          <p:cNvSpPr/>
          <p:nvPr/>
        </p:nvSpPr>
        <p:spPr>
          <a:xfrm>
            <a:off x="8066002" y="5722004"/>
            <a:ext cx="960812" cy="1504499"/>
          </a:xfrm>
          <a:prstGeom prst="rect">
            <a:avLst/>
          </a:prstGeom>
          <a:solidFill>
            <a:srgbClr val="F2F2F2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60"/>
              <a:buFont typeface="Arial"/>
              <a:buNone/>
            </a:pPr>
            <a:endParaRPr sz="1960" b="0" i="0" u="none" strike="noStrike" cap="none">
              <a:solidFill>
                <a:srgbClr val="D8D8D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8" name="Google Shape;268;p2"/>
          <p:cNvSpPr/>
          <p:nvPr/>
        </p:nvSpPr>
        <p:spPr>
          <a:xfrm>
            <a:off x="9027166" y="4432839"/>
            <a:ext cx="962316" cy="1288820"/>
          </a:xfrm>
          <a:prstGeom prst="rect">
            <a:avLst/>
          </a:prstGeom>
          <a:solidFill>
            <a:srgbClr val="F2F2F2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60"/>
              <a:buFont typeface="Arial"/>
              <a:buNone/>
            </a:pPr>
            <a:endParaRPr sz="1960" b="0" i="0" u="none" strike="noStrike" cap="none">
              <a:solidFill>
                <a:srgbClr val="D8D8D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9" name="Google Shape;269;p2"/>
          <p:cNvSpPr/>
          <p:nvPr/>
        </p:nvSpPr>
        <p:spPr>
          <a:xfrm>
            <a:off x="9029602" y="5718465"/>
            <a:ext cx="960812" cy="1504499"/>
          </a:xfrm>
          <a:prstGeom prst="rect">
            <a:avLst/>
          </a:prstGeom>
          <a:solidFill>
            <a:srgbClr val="F2F2F2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0" name="Google Shape;270;p2"/>
          <p:cNvSpPr/>
          <p:nvPr/>
        </p:nvSpPr>
        <p:spPr>
          <a:xfrm>
            <a:off x="9992859" y="4432839"/>
            <a:ext cx="375106" cy="1288820"/>
          </a:xfrm>
          <a:prstGeom prst="rect">
            <a:avLst/>
          </a:prstGeom>
          <a:solidFill>
            <a:srgbClr val="F7CAAC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1" name="Google Shape;271;p2"/>
          <p:cNvSpPr/>
          <p:nvPr/>
        </p:nvSpPr>
        <p:spPr>
          <a:xfrm>
            <a:off x="9995312" y="5718465"/>
            <a:ext cx="372653" cy="1504499"/>
          </a:xfrm>
          <a:prstGeom prst="rect">
            <a:avLst/>
          </a:prstGeom>
          <a:solidFill>
            <a:srgbClr val="F7CAAC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2" name="Google Shape;272;p2"/>
          <p:cNvSpPr/>
          <p:nvPr/>
        </p:nvSpPr>
        <p:spPr>
          <a:xfrm>
            <a:off x="7094024" y="5714667"/>
            <a:ext cx="968899" cy="1511836"/>
          </a:xfrm>
          <a:prstGeom prst="rect">
            <a:avLst/>
          </a:prstGeom>
          <a:solidFill>
            <a:srgbClr val="F2F2F2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60"/>
              <a:buFont typeface="Arial"/>
              <a:buNone/>
            </a:pPr>
            <a:endParaRPr sz="1960" b="0" i="0" u="none" strike="noStrike" cap="none">
              <a:solidFill>
                <a:srgbClr val="D8D8D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3" name="Google Shape;273;p2"/>
          <p:cNvSpPr/>
          <p:nvPr/>
        </p:nvSpPr>
        <p:spPr>
          <a:xfrm>
            <a:off x="8051305" y="3106884"/>
            <a:ext cx="967384" cy="1332464"/>
          </a:xfrm>
          <a:prstGeom prst="rect">
            <a:avLst/>
          </a:prstGeom>
          <a:solidFill>
            <a:srgbClr val="F2F2F2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n-US"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U: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n-US"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Gr 1 10:00-10:45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n-US"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Gr 2 11:00-11:45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n-US"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Gr 3 12:00-12:45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411</Words>
  <Application>Microsoft Office PowerPoint</Application>
  <PresentationFormat>Custom</PresentationFormat>
  <Paragraphs>168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Helvetica Neue</vt:lpstr>
      <vt:lpstr>Arial</vt:lpstr>
      <vt:lpstr>Calibri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Briki</dc:creator>
  <cp:lastModifiedBy>Liridon Bllaca</cp:lastModifiedBy>
  <cp:revision>1</cp:revision>
  <dcterms:created xsi:type="dcterms:W3CDTF">2023-02-16T09:34:27Z</dcterms:created>
  <dcterms:modified xsi:type="dcterms:W3CDTF">2025-10-22T14:21:49Z</dcterms:modified>
</cp:coreProperties>
</file>