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7559675" cx="10691800"/>
  <p:notesSz cx="9144000" cy="6858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hWG6HQvAx/ezqAyUrgv9u5F5HP/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12" Type="http://customschemas.google.com/relationships/presentationmetadata" Target="metadata"/><Relationship Id="rId9" Type="http://schemas.openxmlformats.org/officeDocument/2006/relationships/font" Target="fonts/HelveticaNeue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2947634" y="-200158"/>
            <a:ext cx="4796544" cy="92216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5600802" y="2453010"/>
            <a:ext cx="6406475" cy="23054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923135" y="214411"/>
            <a:ext cx="6406475" cy="6782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" type="subTitle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lvl="1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2pPr>
            <a:lvl3pPr lvl="2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lvl="3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4pPr>
            <a:lvl5pPr lvl="4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5pPr>
            <a:lvl6pPr lvl="5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6pPr>
            <a:lvl7pPr lvl="6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7pPr>
            <a:lvl8pPr lvl="7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8pPr>
            <a:lvl9pPr lvl="8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9pPr>
          </a:lstStyle>
          <a:p/>
        </p:txBody>
      </p:sp>
      <p:sp>
        <p:nvSpPr>
          <p:cNvPr id="18" name="Google Shape;18;p6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984"/>
              <a:buNone/>
              <a:defRPr sz="1984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8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b="1" sz="2646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b="1" sz="2205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b="1" sz="2646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b="1" sz="2205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9pPr>
          </a:lstStyle>
          <a:p/>
        </p:txBody>
      </p:sp>
      <p:sp>
        <p:nvSpPr>
          <p:cNvPr id="45" name="Google Shape;45;p10"/>
          <p:cNvSpPr txBox="1"/>
          <p:nvPr>
            <p:ph idx="4" type="body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2564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7"/>
              <a:buChar char="•"/>
              <a:defRPr sz="3527"/>
            </a:lvl1pPr>
            <a:lvl2pPr indent="-424561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6"/>
              <a:buChar char="•"/>
              <a:defRPr sz="3086"/>
            </a:lvl2pPr>
            <a:lvl3pPr indent="-39662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Char char="•"/>
              <a:defRPr sz="2646"/>
            </a:lvl3pPr>
            <a:lvl4pPr indent="-368617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4pPr>
            <a:lvl5pPr indent="-368617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5pPr>
            <a:lvl6pPr indent="-368617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6pPr>
            <a:lvl7pPr indent="-368617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7pPr>
            <a:lvl8pPr indent="-368617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8pPr>
            <a:lvl9pPr indent="-368617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0"/>
              <a:buFont typeface="Calibri"/>
              <a:buNone/>
              <a:defRPr b="0" i="0" sz="48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4561" lvl="0" marL="457200" marR="0" rtl="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Char char="•"/>
              <a:defRPr b="0" i="0" sz="308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6621" lvl="1" marL="9144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b="0" i="0" sz="264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617" lvl="2" marL="13716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b="0" i="0" sz="22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4583" lvl="3" marL="18288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4583" lvl="4" marL="22860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4583" lvl="5" marL="27432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4583" lvl="6" marL="32004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4584" lvl="7" marL="36576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4584" lvl="8" marL="41148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6.png"/><Relationship Id="rId4" Type="http://schemas.openxmlformats.org/officeDocument/2006/relationships/image" Target="../media/image7.png"/><Relationship Id="rId11" Type="http://schemas.openxmlformats.org/officeDocument/2006/relationships/image" Target="../media/image12.png"/><Relationship Id="rId10" Type="http://schemas.openxmlformats.org/officeDocument/2006/relationships/image" Target="../media/image4.png"/><Relationship Id="rId9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7.png"/><Relationship Id="rId7" Type="http://schemas.openxmlformats.org/officeDocument/2006/relationships/image" Target="../media/image3.png"/><Relationship Id="rId8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6.png"/><Relationship Id="rId4" Type="http://schemas.openxmlformats.org/officeDocument/2006/relationships/image" Target="../media/image7.png"/><Relationship Id="rId11" Type="http://schemas.openxmlformats.org/officeDocument/2006/relationships/image" Target="../media/image12.png"/><Relationship Id="rId10" Type="http://schemas.openxmlformats.org/officeDocument/2006/relationships/image" Target="../media/image4.png"/><Relationship Id="rId9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7.png"/><Relationship Id="rId7" Type="http://schemas.openxmlformats.org/officeDocument/2006/relationships/image" Target="../media/image3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6.png"/><Relationship Id="rId4" Type="http://schemas.openxmlformats.org/officeDocument/2006/relationships/image" Target="../media/image7.png"/><Relationship Id="rId11" Type="http://schemas.openxmlformats.org/officeDocument/2006/relationships/image" Target="../media/image12.png"/><Relationship Id="rId10" Type="http://schemas.openxmlformats.org/officeDocument/2006/relationships/image" Target="../media/image4.png"/><Relationship Id="rId9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7.png"/><Relationship Id="rId7" Type="http://schemas.openxmlformats.org/officeDocument/2006/relationships/image" Target="../media/image3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98293" y="1176288"/>
            <a:ext cx="369672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32702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4663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93809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26606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54640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88622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781328" y="1175398"/>
            <a:ext cx="393193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410429" y="1175401"/>
            <a:ext cx="353569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095004" y="1175403"/>
            <a:ext cx="304801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131311" y="1175402"/>
            <a:ext cx="957074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77869" y="1175403"/>
            <a:ext cx="1042418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67200" y="8334"/>
            <a:ext cx="600457" cy="7214631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"/>
          <p:cNvSpPr txBox="1"/>
          <p:nvPr/>
        </p:nvSpPr>
        <p:spPr>
          <a:xfrm rot="-5400000">
            <a:off x="3378084" y="1408249"/>
            <a:ext cx="47641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00" u="none" cap="none" strike="noStrik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L/U/P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 rot="-5400000">
            <a:off x="3055279" y="1408250"/>
            <a:ext cx="375424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O/Z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2100197" y="1346695"/>
            <a:ext cx="101662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MËSIMDHËNËSI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/ASISTENTI</a:t>
            </a:r>
            <a:endParaRPr/>
          </a:p>
        </p:txBody>
      </p:sp>
      <p:pic>
        <p:nvPicPr>
          <p:cNvPr id="100" name="Google Shape;100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8976612" y="877150"/>
            <a:ext cx="1360965" cy="22587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"/>
          <p:cNvSpPr txBox="1"/>
          <p:nvPr/>
        </p:nvSpPr>
        <p:spPr>
          <a:xfrm>
            <a:off x="1067657" y="546650"/>
            <a:ext cx="3322833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BAD3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SHSHT: LOGOPEDI/ERGOTERAPI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FBAD3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1040469" y="754797"/>
            <a:ext cx="6514924" cy="655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FBAD3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ORARI I LIGJËRATAVE DHE USHTRIMEVE PËR VITIN AKADEMIK 2025/26  VITI Il 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FBAD3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3" name="Google Shape;103;p1"/>
          <p:cNvSpPr txBox="1"/>
          <p:nvPr/>
        </p:nvSpPr>
        <p:spPr>
          <a:xfrm rot="-5400000">
            <a:off x="-1015104" y="5340001"/>
            <a:ext cx="3485249" cy="292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LOGOPEDI/ ERGOTERAPI: </a:t>
            </a:r>
            <a:r>
              <a:rPr lang="en-US" sz="13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Semestri Ill-të </a:t>
            </a:r>
            <a:endParaRPr b="1" sz="13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1280347" y="1400007"/>
            <a:ext cx="60785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MODULI</a:t>
            </a: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4379220" y="1408250"/>
            <a:ext cx="579005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HËNË</a:t>
            </a:r>
            <a:endParaRPr/>
          </a:p>
        </p:txBody>
      </p:sp>
      <p:sp>
        <p:nvSpPr>
          <p:cNvPr id="106" name="Google Shape;106;p1"/>
          <p:cNvSpPr txBox="1"/>
          <p:nvPr/>
        </p:nvSpPr>
        <p:spPr>
          <a:xfrm>
            <a:off x="5286654" y="1400007"/>
            <a:ext cx="663964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MARTË</a:t>
            </a:r>
            <a:endParaRPr/>
          </a:p>
        </p:txBody>
      </p:sp>
      <p:sp>
        <p:nvSpPr>
          <p:cNvPr id="107" name="Google Shape;107;p1"/>
          <p:cNvSpPr txBox="1"/>
          <p:nvPr/>
        </p:nvSpPr>
        <p:spPr>
          <a:xfrm>
            <a:off x="6209136" y="1400007"/>
            <a:ext cx="82105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MËRKURË</a:t>
            </a:r>
            <a:endParaRPr/>
          </a:p>
        </p:txBody>
      </p:sp>
      <p:sp>
        <p:nvSpPr>
          <p:cNvPr id="108" name="Google Shape;108;p1"/>
          <p:cNvSpPr txBox="1"/>
          <p:nvPr/>
        </p:nvSpPr>
        <p:spPr>
          <a:xfrm>
            <a:off x="7240243" y="1386193"/>
            <a:ext cx="630301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ENJTE</a:t>
            </a:r>
            <a:endParaRPr/>
          </a:p>
        </p:txBody>
      </p:sp>
      <p:sp>
        <p:nvSpPr>
          <p:cNvPr id="109" name="Google Shape;109;p1"/>
          <p:cNvSpPr txBox="1"/>
          <p:nvPr/>
        </p:nvSpPr>
        <p:spPr>
          <a:xfrm>
            <a:off x="8205910" y="1408250"/>
            <a:ext cx="732893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PREMTE</a:t>
            </a:r>
            <a:endParaRPr/>
          </a:p>
        </p:txBody>
      </p:sp>
      <p:sp>
        <p:nvSpPr>
          <p:cNvPr id="110" name="Google Shape;110;p1"/>
          <p:cNvSpPr txBox="1"/>
          <p:nvPr/>
        </p:nvSpPr>
        <p:spPr>
          <a:xfrm>
            <a:off x="9149352" y="1400007"/>
            <a:ext cx="718466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SHTUNË</a:t>
            </a:r>
            <a:endParaRPr/>
          </a:p>
        </p:txBody>
      </p:sp>
      <p:sp>
        <p:nvSpPr>
          <p:cNvPr id="111" name="Google Shape;111;p1"/>
          <p:cNvSpPr txBox="1"/>
          <p:nvPr/>
        </p:nvSpPr>
        <p:spPr>
          <a:xfrm rot="-5400000">
            <a:off x="9938524" y="1408250"/>
            <a:ext cx="45878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ECTS</a:t>
            </a:r>
            <a:endParaRPr/>
          </a:p>
        </p:txBody>
      </p:sp>
      <p:sp>
        <p:nvSpPr>
          <p:cNvPr id="112" name="Google Shape;112;p1"/>
          <p:cNvSpPr txBox="1"/>
          <p:nvPr/>
        </p:nvSpPr>
        <p:spPr>
          <a:xfrm>
            <a:off x="1318061" y="2106968"/>
            <a:ext cx="793054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</a:t>
            </a:r>
            <a:endParaRPr/>
          </a:p>
        </p:txBody>
      </p:sp>
      <p:sp>
        <p:nvSpPr>
          <p:cNvPr id="113" name="Google Shape;113;p1"/>
          <p:cNvSpPr txBox="1"/>
          <p:nvPr/>
        </p:nvSpPr>
        <p:spPr>
          <a:xfrm>
            <a:off x="842501" y="2004724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endParaRPr/>
          </a:p>
        </p:txBody>
      </p:sp>
      <p:sp>
        <p:nvSpPr>
          <p:cNvPr id="114" name="Google Shape;114;p1"/>
          <p:cNvSpPr txBox="1"/>
          <p:nvPr/>
        </p:nvSpPr>
        <p:spPr>
          <a:xfrm>
            <a:off x="842501" y="3484236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endParaRPr/>
          </a:p>
        </p:txBody>
      </p:sp>
      <p:sp>
        <p:nvSpPr>
          <p:cNvPr id="115" name="Google Shape;115;p1"/>
          <p:cNvSpPr txBox="1"/>
          <p:nvPr/>
        </p:nvSpPr>
        <p:spPr>
          <a:xfrm>
            <a:off x="840534" y="4837209"/>
            <a:ext cx="25519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endParaRPr/>
          </a:p>
        </p:txBody>
      </p:sp>
      <p:sp>
        <p:nvSpPr>
          <p:cNvPr id="116" name="Google Shape;116;p1"/>
          <p:cNvSpPr txBox="1"/>
          <p:nvPr/>
        </p:nvSpPr>
        <p:spPr>
          <a:xfrm>
            <a:off x="835818" y="1583495"/>
            <a:ext cx="335348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5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Nr.</a:t>
            </a:r>
            <a:endParaRPr/>
          </a:p>
        </p:txBody>
      </p:sp>
      <p:sp>
        <p:nvSpPr>
          <p:cNvPr id="117" name="Google Shape;117;p1"/>
          <p:cNvSpPr txBox="1"/>
          <p:nvPr/>
        </p:nvSpPr>
        <p:spPr>
          <a:xfrm>
            <a:off x="3709404" y="1400007"/>
            <a:ext cx="5229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SALLA</a:t>
            </a:r>
            <a:endParaRPr/>
          </a:p>
        </p:txBody>
      </p:sp>
      <p:sp>
        <p:nvSpPr>
          <p:cNvPr id="118" name="Google Shape;118;p1"/>
          <p:cNvSpPr txBox="1"/>
          <p:nvPr/>
        </p:nvSpPr>
        <p:spPr>
          <a:xfrm>
            <a:off x="840065" y="6339294"/>
            <a:ext cx="25519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endParaRPr/>
          </a:p>
        </p:txBody>
      </p:sp>
      <p:grpSp>
        <p:nvGrpSpPr>
          <p:cNvPr id="119" name="Google Shape;119;p1"/>
          <p:cNvGrpSpPr/>
          <p:nvPr/>
        </p:nvGrpSpPr>
        <p:grpSpPr>
          <a:xfrm>
            <a:off x="10050636" y="2091579"/>
            <a:ext cx="286185" cy="4503119"/>
            <a:chOff x="997920" y="2229544"/>
            <a:chExt cx="286185" cy="4503119"/>
          </a:xfrm>
        </p:grpSpPr>
        <p:sp>
          <p:nvSpPr>
            <p:cNvPr id="120" name="Google Shape;120;p1"/>
            <p:cNvSpPr txBox="1"/>
            <p:nvPr/>
          </p:nvSpPr>
          <p:spPr>
            <a:xfrm>
              <a:off x="1011647" y="2229544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121" name="Google Shape;121;p1"/>
            <p:cNvSpPr txBox="1"/>
            <p:nvPr/>
          </p:nvSpPr>
          <p:spPr>
            <a:xfrm>
              <a:off x="1019289" y="2930838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122" name="Google Shape;122;p1"/>
            <p:cNvSpPr txBox="1"/>
            <p:nvPr/>
          </p:nvSpPr>
          <p:spPr>
            <a:xfrm>
              <a:off x="1014083" y="3630505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123" name="Google Shape;123;p1"/>
            <p:cNvSpPr txBox="1"/>
            <p:nvPr/>
          </p:nvSpPr>
          <p:spPr>
            <a:xfrm>
              <a:off x="1014083" y="4330172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124" name="Google Shape;124;p1"/>
            <p:cNvSpPr txBox="1"/>
            <p:nvPr/>
          </p:nvSpPr>
          <p:spPr>
            <a:xfrm>
              <a:off x="1011647" y="5029839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125" name="Google Shape;125;p1"/>
            <p:cNvSpPr txBox="1"/>
            <p:nvPr/>
          </p:nvSpPr>
          <p:spPr>
            <a:xfrm>
              <a:off x="997920" y="5786775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126" name="Google Shape;126;p1"/>
            <p:cNvSpPr txBox="1"/>
            <p:nvPr/>
          </p:nvSpPr>
          <p:spPr>
            <a:xfrm>
              <a:off x="1011647" y="6486442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</p:grpSp>
      <p:sp>
        <p:nvSpPr>
          <p:cNvPr id="127" name="Google Shape;127;p1"/>
          <p:cNvSpPr/>
          <p:nvPr/>
        </p:nvSpPr>
        <p:spPr>
          <a:xfrm>
            <a:off x="1078989" y="1812250"/>
            <a:ext cx="1058862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LOGOPEDI/ ERGOTERAPI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Praktika e bazuar ne deshmi</a:t>
            </a:r>
            <a:endParaRPr/>
          </a:p>
        </p:txBody>
      </p:sp>
      <p:sp>
        <p:nvSpPr>
          <p:cNvPr id="128" name="Google Shape;128;p1"/>
          <p:cNvSpPr/>
          <p:nvPr/>
        </p:nvSpPr>
        <p:spPr>
          <a:xfrm>
            <a:off x="1076271" y="3102243"/>
            <a:ext cx="1058862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Arsyeshmeria Klinike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"/>
          <p:cNvSpPr/>
          <p:nvPr/>
        </p:nvSpPr>
        <p:spPr>
          <a:xfrm>
            <a:off x="2124293" y="181243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Prof.Ass.Dr. Shukrije Baruti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MA. Cand. Erza Preteni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MSc. Cand. Diellza Grajqevci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"/>
          <p:cNvSpPr/>
          <p:nvPr/>
        </p:nvSpPr>
        <p:spPr>
          <a:xfrm>
            <a:off x="2126729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Prof.Ass.Dr. Shukrije Baruti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MSc. Cand. Rine Kajtazi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"/>
          <p:cNvSpPr/>
          <p:nvPr/>
        </p:nvSpPr>
        <p:spPr>
          <a:xfrm>
            <a:off x="3085936" y="1813605"/>
            <a:ext cx="319567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132" name="Google Shape;132;p1"/>
          <p:cNvSpPr/>
          <p:nvPr/>
        </p:nvSpPr>
        <p:spPr>
          <a:xfrm>
            <a:off x="3088385" y="3099232"/>
            <a:ext cx="319067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133" name="Google Shape;133;p1"/>
          <p:cNvSpPr/>
          <p:nvPr/>
        </p:nvSpPr>
        <p:spPr>
          <a:xfrm>
            <a:off x="3406424" y="1812432"/>
            <a:ext cx="369523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 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1h U </a:t>
            </a:r>
            <a:endParaRPr/>
          </a:p>
        </p:txBody>
      </p:sp>
      <p:sp>
        <p:nvSpPr>
          <p:cNvPr id="134" name="Google Shape;134;p1"/>
          <p:cNvSpPr/>
          <p:nvPr/>
        </p:nvSpPr>
        <p:spPr>
          <a:xfrm>
            <a:off x="3408878" y="3098059"/>
            <a:ext cx="486266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1h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endParaRPr/>
          </a:p>
        </p:txBody>
      </p:sp>
      <p:sp>
        <p:nvSpPr>
          <p:cNvPr id="135" name="Google Shape;135;p1"/>
          <p:cNvSpPr/>
          <p:nvPr/>
        </p:nvSpPr>
        <p:spPr>
          <a:xfrm>
            <a:off x="3775947" y="1812432"/>
            <a:ext cx="398574" cy="1288820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AMF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204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Ergo U: 302</a:t>
            </a:r>
            <a:endParaRPr/>
          </a:p>
        </p:txBody>
      </p:sp>
      <p:sp>
        <p:nvSpPr>
          <p:cNvPr id="136" name="Google Shape;136;p1"/>
          <p:cNvSpPr/>
          <p:nvPr/>
        </p:nvSpPr>
        <p:spPr>
          <a:xfrm>
            <a:off x="3778401" y="3098059"/>
            <a:ext cx="396120" cy="1332464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301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AMF</a:t>
            </a:r>
            <a:endParaRPr/>
          </a:p>
        </p:txBody>
      </p:sp>
      <p:sp>
        <p:nvSpPr>
          <p:cNvPr id="137" name="Google Shape;137;p1"/>
          <p:cNvSpPr/>
          <p:nvPr/>
        </p:nvSpPr>
        <p:spPr>
          <a:xfrm>
            <a:off x="4177059" y="181243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"/>
          <p:cNvSpPr/>
          <p:nvPr/>
        </p:nvSpPr>
        <p:spPr>
          <a:xfrm>
            <a:off x="4179495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"/>
          <p:cNvSpPr/>
          <p:nvPr/>
        </p:nvSpPr>
        <p:spPr>
          <a:xfrm>
            <a:off x="5149125" y="181243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"/>
          <p:cNvSpPr/>
          <p:nvPr/>
        </p:nvSpPr>
        <p:spPr>
          <a:xfrm>
            <a:off x="5151561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15:30 – 17:00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"/>
          <p:cNvSpPr/>
          <p:nvPr/>
        </p:nvSpPr>
        <p:spPr>
          <a:xfrm>
            <a:off x="6115542" y="181243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 ( Logo):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Gr.1: 15:30 -16:15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Gr.2 16:15 -17:00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Gr.3: 17:00 – 17:45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 (Ergo):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17:00 – 17:45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"/>
          <p:cNvSpPr/>
          <p:nvPr/>
        </p:nvSpPr>
        <p:spPr>
          <a:xfrm>
            <a:off x="6117978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"/>
          <p:cNvSpPr/>
          <p:nvPr/>
        </p:nvSpPr>
        <p:spPr>
          <a:xfrm>
            <a:off x="7089693" y="1817194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14:00 –15:30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"/>
          <p:cNvSpPr/>
          <p:nvPr/>
        </p:nvSpPr>
        <p:spPr>
          <a:xfrm>
            <a:off x="7092129" y="3102821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Gr.1: 11:00 -11:45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Gr.2 12:00 -12:45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Gr.3.: 13:00 – 13:45 </a:t>
            </a:r>
            <a:endParaRPr/>
          </a:p>
        </p:txBody>
      </p:sp>
      <p:sp>
        <p:nvSpPr>
          <p:cNvPr id="145" name="Google Shape;145;p1"/>
          <p:cNvSpPr/>
          <p:nvPr/>
        </p:nvSpPr>
        <p:spPr>
          <a:xfrm>
            <a:off x="8063566" y="1815971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"/>
          <p:cNvSpPr/>
          <p:nvPr/>
        </p:nvSpPr>
        <p:spPr>
          <a:xfrm>
            <a:off x="8066002" y="3101598"/>
            <a:ext cx="960812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"/>
          <p:cNvSpPr/>
          <p:nvPr/>
        </p:nvSpPr>
        <p:spPr>
          <a:xfrm>
            <a:off x="9027166" y="1812432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"/>
          <p:cNvSpPr/>
          <p:nvPr/>
        </p:nvSpPr>
        <p:spPr>
          <a:xfrm>
            <a:off x="9029602" y="3098059"/>
            <a:ext cx="960812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"/>
          <p:cNvSpPr/>
          <p:nvPr/>
        </p:nvSpPr>
        <p:spPr>
          <a:xfrm>
            <a:off x="9992859" y="1812432"/>
            <a:ext cx="375106" cy="1288820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50" name="Google Shape;150;p1"/>
          <p:cNvSpPr/>
          <p:nvPr/>
        </p:nvSpPr>
        <p:spPr>
          <a:xfrm>
            <a:off x="9995312" y="3098059"/>
            <a:ext cx="372653" cy="1332464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51" name="Google Shape;151;p1"/>
          <p:cNvSpPr txBox="1"/>
          <p:nvPr/>
        </p:nvSpPr>
        <p:spPr>
          <a:xfrm>
            <a:off x="1318061" y="4727375"/>
            <a:ext cx="793054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</a:t>
            </a:r>
            <a:endParaRPr/>
          </a:p>
        </p:txBody>
      </p:sp>
      <p:sp>
        <p:nvSpPr>
          <p:cNvPr id="152" name="Google Shape;152;p1"/>
          <p:cNvSpPr/>
          <p:nvPr/>
        </p:nvSpPr>
        <p:spPr>
          <a:xfrm>
            <a:off x="1075487" y="4437023"/>
            <a:ext cx="1058862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Crregullimet e gjuhes dhe metodat e trajtimit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"/>
          <p:cNvSpPr/>
          <p:nvPr/>
        </p:nvSpPr>
        <p:spPr>
          <a:xfrm>
            <a:off x="1076271" y="5722649"/>
            <a:ext cx="1058862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Komunikimi alternativ dhe augmentativ`</a:t>
            </a:r>
            <a:endParaRPr/>
          </a:p>
        </p:txBody>
      </p:sp>
      <p:sp>
        <p:nvSpPr>
          <p:cNvPr id="154" name="Google Shape;154;p1"/>
          <p:cNvSpPr/>
          <p:nvPr/>
        </p:nvSpPr>
        <p:spPr>
          <a:xfrm>
            <a:off x="2124293" y="4432839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Prof.Ass.Dr. Sc.Mulaim Kacka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Msc. Donjeta Muji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"/>
          <p:cNvSpPr/>
          <p:nvPr/>
        </p:nvSpPr>
        <p:spPr>
          <a:xfrm>
            <a:off x="2126729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Prof.Ass.Dr. Shukrije Baruti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PhD. Miranda Baruti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"/>
          <p:cNvSpPr/>
          <p:nvPr/>
        </p:nvSpPr>
        <p:spPr>
          <a:xfrm>
            <a:off x="3085936" y="4434012"/>
            <a:ext cx="319567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157" name="Google Shape;157;p1"/>
          <p:cNvSpPr/>
          <p:nvPr/>
        </p:nvSpPr>
        <p:spPr>
          <a:xfrm>
            <a:off x="3088385" y="5719638"/>
            <a:ext cx="319067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"/>
          <p:cNvSpPr/>
          <p:nvPr/>
        </p:nvSpPr>
        <p:spPr>
          <a:xfrm>
            <a:off x="3406424" y="4432839"/>
            <a:ext cx="369523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 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1h U</a:t>
            </a:r>
            <a:endParaRPr/>
          </a:p>
        </p:txBody>
      </p:sp>
      <p:sp>
        <p:nvSpPr>
          <p:cNvPr id="159" name="Google Shape;159;p1"/>
          <p:cNvSpPr/>
          <p:nvPr/>
        </p:nvSpPr>
        <p:spPr>
          <a:xfrm>
            <a:off x="3408878" y="5718465"/>
            <a:ext cx="372450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h 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h U</a:t>
            </a:r>
            <a:endParaRPr/>
          </a:p>
        </p:txBody>
      </p:sp>
      <p:sp>
        <p:nvSpPr>
          <p:cNvPr id="160" name="Google Shape;160;p1"/>
          <p:cNvSpPr/>
          <p:nvPr/>
        </p:nvSpPr>
        <p:spPr>
          <a:xfrm>
            <a:off x="3775947" y="4432839"/>
            <a:ext cx="398574" cy="1288820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305</a:t>
            </a:r>
            <a:endParaRPr/>
          </a:p>
        </p:txBody>
      </p:sp>
      <p:sp>
        <p:nvSpPr>
          <p:cNvPr id="161" name="Google Shape;161;p1"/>
          <p:cNvSpPr/>
          <p:nvPr/>
        </p:nvSpPr>
        <p:spPr>
          <a:xfrm>
            <a:off x="3778401" y="5714976"/>
            <a:ext cx="396120" cy="1504499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301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 AMF</a:t>
            </a:r>
            <a:endParaRPr/>
          </a:p>
        </p:txBody>
      </p:sp>
      <p:sp>
        <p:nvSpPr>
          <p:cNvPr id="162" name="Google Shape;162;p1"/>
          <p:cNvSpPr/>
          <p:nvPr/>
        </p:nvSpPr>
        <p:spPr>
          <a:xfrm>
            <a:off x="4177059" y="4432839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63" name="Google Shape;163;p1"/>
          <p:cNvSpPr/>
          <p:nvPr/>
        </p:nvSpPr>
        <p:spPr>
          <a:xfrm>
            <a:off x="4179495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"/>
          <p:cNvSpPr/>
          <p:nvPr/>
        </p:nvSpPr>
        <p:spPr>
          <a:xfrm>
            <a:off x="5149125" y="4432839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Gr.1:11:45-12:30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Gr.2:12:30-13:15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Gr.3:13:15-14:00</a:t>
            </a:r>
            <a:endParaRPr/>
          </a:p>
        </p:txBody>
      </p:sp>
      <p:sp>
        <p:nvSpPr>
          <p:cNvPr id="165" name="Google Shape;165;p1"/>
          <p:cNvSpPr/>
          <p:nvPr/>
        </p:nvSpPr>
        <p:spPr>
          <a:xfrm>
            <a:off x="5151561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14:00 – 15:30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"/>
          <p:cNvSpPr/>
          <p:nvPr/>
        </p:nvSpPr>
        <p:spPr>
          <a:xfrm>
            <a:off x="6115542" y="4432839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12:00 – 13:30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"/>
          <p:cNvSpPr/>
          <p:nvPr/>
        </p:nvSpPr>
        <p:spPr>
          <a:xfrm>
            <a:off x="6117978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"/>
          <p:cNvSpPr/>
          <p:nvPr/>
        </p:nvSpPr>
        <p:spPr>
          <a:xfrm>
            <a:off x="7089693" y="4437601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"/>
          <p:cNvSpPr/>
          <p:nvPr/>
        </p:nvSpPr>
        <p:spPr>
          <a:xfrm>
            <a:off x="7092129" y="5723227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 2 15:30-16:15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 1 16:15-17:00</a:t>
            </a:r>
            <a:endParaRPr/>
          </a:p>
        </p:txBody>
      </p:sp>
      <p:sp>
        <p:nvSpPr>
          <p:cNvPr id="170" name="Google Shape;170;p1"/>
          <p:cNvSpPr/>
          <p:nvPr/>
        </p:nvSpPr>
        <p:spPr>
          <a:xfrm>
            <a:off x="8063566" y="4436378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"/>
          <p:cNvSpPr/>
          <p:nvPr/>
        </p:nvSpPr>
        <p:spPr>
          <a:xfrm>
            <a:off x="8066002" y="5722004"/>
            <a:ext cx="960812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"/>
          <p:cNvSpPr/>
          <p:nvPr/>
        </p:nvSpPr>
        <p:spPr>
          <a:xfrm>
            <a:off x="9027166" y="4432839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"/>
          <p:cNvSpPr/>
          <p:nvPr/>
        </p:nvSpPr>
        <p:spPr>
          <a:xfrm>
            <a:off x="9029602" y="5718465"/>
            <a:ext cx="960812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"/>
          <p:cNvSpPr/>
          <p:nvPr/>
        </p:nvSpPr>
        <p:spPr>
          <a:xfrm>
            <a:off x="9992859" y="4432839"/>
            <a:ext cx="375106" cy="1288820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"/>
          <p:cNvSpPr/>
          <p:nvPr/>
        </p:nvSpPr>
        <p:spPr>
          <a:xfrm>
            <a:off x="9995312" y="5718465"/>
            <a:ext cx="372653" cy="1504499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98293" y="1176288"/>
            <a:ext cx="369672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32702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4663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93809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26606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54640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88622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781328" y="1175398"/>
            <a:ext cx="393193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410429" y="1175401"/>
            <a:ext cx="353569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095004" y="1175403"/>
            <a:ext cx="304801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131311" y="1175402"/>
            <a:ext cx="957074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77869" y="1175403"/>
            <a:ext cx="1042418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67200" y="8334"/>
            <a:ext cx="600457" cy="7214631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2"/>
          <p:cNvSpPr txBox="1"/>
          <p:nvPr/>
        </p:nvSpPr>
        <p:spPr>
          <a:xfrm rot="-5400000">
            <a:off x="3378084" y="1408249"/>
            <a:ext cx="47641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L/U/P</a:t>
            </a:r>
            <a:endParaRPr/>
          </a:p>
        </p:txBody>
      </p:sp>
      <p:sp>
        <p:nvSpPr>
          <p:cNvPr id="194" name="Google Shape;194;p2"/>
          <p:cNvSpPr txBox="1"/>
          <p:nvPr/>
        </p:nvSpPr>
        <p:spPr>
          <a:xfrm rot="-5400000">
            <a:off x="3055279" y="1408250"/>
            <a:ext cx="375424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O/Z</a:t>
            </a:r>
            <a:endParaRPr/>
          </a:p>
        </p:txBody>
      </p:sp>
      <p:sp>
        <p:nvSpPr>
          <p:cNvPr id="195" name="Google Shape;195;p2"/>
          <p:cNvSpPr txBox="1"/>
          <p:nvPr/>
        </p:nvSpPr>
        <p:spPr>
          <a:xfrm>
            <a:off x="2100197" y="1346695"/>
            <a:ext cx="101662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MËSIMDHËNËSI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/ASISTENTI</a:t>
            </a:r>
            <a:endParaRPr/>
          </a:p>
        </p:txBody>
      </p:sp>
      <p:pic>
        <p:nvPicPr>
          <p:cNvPr id="196" name="Google Shape;196;p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8976612" y="877150"/>
            <a:ext cx="1360965" cy="22587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2"/>
          <p:cNvSpPr txBox="1"/>
          <p:nvPr/>
        </p:nvSpPr>
        <p:spPr>
          <a:xfrm>
            <a:off x="1067657" y="546827"/>
            <a:ext cx="3322833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BAD3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SHSHT: LOGOPEDI/ERGOTERAPI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FBAD3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8" name="Google Shape;198;p2"/>
          <p:cNvSpPr txBox="1"/>
          <p:nvPr/>
        </p:nvSpPr>
        <p:spPr>
          <a:xfrm>
            <a:off x="1040469" y="763010"/>
            <a:ext cx="6514924" cy="655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FBAD3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ORARI I LIGJËRATAVE DHE USHTRIMEVE PËR VITIN AKADEMIK 2025/26  VITI Il 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FBAD3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9" name="Google Shape;199;p2"/>
          <p:cNvSpPr txBox="1"/>
          <p:nvPr/>
        </p:nvSpPr>
        <p:spPr>
          <a:xfrm rot="-5400000">
            <a:off x="-1015104" y="5340001"/>
            <a:ext cx="3485249" cy="292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LOGOPEDI/ ERGOTERAPI: </a:t>
            </a:r>
            <a:r>
              <a:rPr lang="en-US" sz="13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Semestri Ill-të </a:t>
            </a:r>
            <a:endParaRPr b="1" sz="13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0" name="Google Shape;200;p2"/>
          <p:cNvSpPr txBox="1"/>
          <p:nvPr/>
        </p:nvSpPr>
        <p:spPr>
          <a:xfrm>
            <a:off x="1280347" y="1400007"/>
            <a:ext cx="60785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MODULI</a:t>
            </a:r>
            <a:endParaRPr/>
          </a:p>
        </p:txBody>
      </p:sp>
      <p:sp>
        <p:nvSpPr>
          <p:cNvPr id="201" name="Google Shape;201;p2"/>
          <p:cNvSpPr txBox="1"/>
          <p:nvPr/>
        </p:nvSpPr>
        <p:spPr>
          <a:xfrm>
            <a:off x="4379220" y="1408250"/>
            <a:ext cx="579005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HËNË</a:t>
            </a:r>
            <a:endParaRPr/>
          </a:p>
        </p:txBody>
      </p:sp>
      <p:sp>
        <p:nvSpPr>
          <p:cNvPr id="202" name="Google Shape;202;p2"/>
          <p:cNvSpPr txBox="1"/>
          <p:nvPr/>
        </p:nvSpPr>
        <p:spPr>
          <a:xfrm>
            <a:off x="5286654" y="1400007"/>
            <a:ext cx="663964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MARTË</a:t>
            </a:r>
            <a:endParaRPr/>
          </a:p>
        </p:txBody>
      </p:sp>
      <p:sp>
        <p:nvSpPr>
          <p:cNvPr id="203" name="Google Shape;203;p2"/>
          <p:cNvSpPr txBox="1"/>
          <p:nvPr/>
        </p:nvSpPr>
        <p:spPr>
          <a:xfrm>
            <a:off x="6209136" y="1400007"/>
            <a:ext cx="82105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MËRKURË</a:t>
            </a:r>
            <a:endParaRPr/>
          </a:p>
        </p:txBody>
      </p:sp>
      <p:sp>
        <p:nvSpPr>
          <p:cNvPr id="204" name="Google Shape;204;p2"/>
          <p:cNvSpPr txBox="1"/>
          <p:nvPr/>
        </p:nvSpPr>
        <p:spPr>
          <a:xfrm>
            <a:off x="7240243" y="1386193"/>
            <a:ext cx="630301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ENJTE</a:t>
            </a:r>
            <a:endParaRPr/>
          </a:p>
        </p:txBody>
      </p:sp>
      <p:sp>
        <p:nvSpPr>
          <p:cNvPr id="205" name="Google Shape;205;p2"/>
          <p:cNvSpPr txBox="1"/>
          <p:nvPr/>
        </p:nvSpPr>
        <p:spPr>
          <a:xfrm>
            <a:off x="8205910" y="1408250"/>
            <a:ext cx="732893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PREMTE</a:t>
            </a:r>
            <a:endParaRPr/>
          </a:p>
        </p:txBody>
      </p:sp>
      <p:sp>
        <p:nvSpPr>
          <p:cNvPr id="206" name="Google Shape;206;p2"/>
          <p:cNvSpPr txBox="1"/>
          <p:nvPr/>
        </p:nvSpPr>
        <p:spPr>
          <a:xfrm>
            <a:off x="9149352" y="1400007"/>
            <a:ext cx="718466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SHTUNË</a:t>
            </a:r>
            <a:endParaRPr/>
          </a:p>
        </p:txBody>
      </p:sp>
      <p:sp>
        <p:nvSpPr>
          <p:cNvPr id="207" name="Google Shape;207;p2"/>
          <p:cNvSpPr txBox="1"/>
          <p:nvPr/>
        </p:nvSpPr>
        <p:spPr>
          <a:xfrm rot="-5400000">
            <a:off x="9938524" y="1408250"/>
            <a:ext cx="45878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ECTS</a:t>
            </a:r>
            <a:endParaRPr/>
          </a:p>
        </p:txBody>
      </p:sp>
      <p:sp>
        <p:nvSpPr>
          <p:cNvPr id="208" name="Google Shape;208;p2"/>
          <p:cNvSpPr txBox="1"/>
          <p:nvPr/>
        </p:nvSpPr>
        <p:spPr>
          <a:xfrm>
            <a:off x="1318061" y="2106968"/>
            <a:ext cx="793054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</a:t>
            </a:r>
            <a:endParaRPr/>
          </a:p>
        </p:txBody>
      </p:sp>
      <p:sp>
        <p:nvSpPr>
          <p:cNvPr id="209" name="Google Shape;209;p2"/>
          <p:cNvSpPr txBox="1"/>
          <p:nvPr/>
        </p:nvSpPr>
        <p:spPr>
          <a:xfrm>
            <a:off x="840065" y="2132018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endParaRPr/>
          </a:p>
        </p:txBody>
      </p:sp>
      <p:sp>
        <p:nvSpPr>
          <p:cNvPr id="210" name="Google Shape;210;p2"/>
          <p:cNvSpPr txBox="1"/>
          <p:nvPr/>
        </p:nvSpPr>
        <p:spPr>
          <a:xfrm>
            <a:off x="842501" y="3484236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endParaRPr/>
          </a:p>
        </p:txBody>
      </p:sp>
      <p:sp>
        <p:nvSpPr>
          <p:cNvPr id="211" name="Google Shape;211;p2"/>
          <p:cNvSpPr txBox="1"/>
          <p:nvPr/>
        </p:nvSpPr>
        <p:spPr>
          <a:xfrm>
            <a:off x="865391" y="4476956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</a:t>
            </a:r>
            <a:endParaRPr/>
          </a:p>
        </p:txBody>
      </p:sp>
      <p:sp>
        <p:nvSpPr>
          <p:cNvPr id="212" name="Google Shape;212;p2"/>
          <p:cNvSpPr txBox="1"/>
          <p:nvPr/>
        </p:nvSpPr>
        <p:spPr>
          <a:xfrm>
            <a:off x="835818" y="1583495"/>
            <a:ext cx="335348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5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Nr.</a:t>
            </a:r>
            <a:endParaRPr/>
          </a:p>
        </p:txBody>
      </p:sp>
      <p:sp>
        <p:nvSpPr>
          <p:cNvPr id="213" name="Google Shape;213;p2"/>
          <p:cNvSpPr txBox="1"/>
          <p:nvPr/>
        </p:nvSpPr>
        <p:spPr>
          <a:xfrm>
            <a:off x="3709404" y="1400007"/>
            <a:ext cx="5229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SALLA</a:t>
            </a:r>
            <a:endParaRPr/>
          </a:p>
        </p:txBody>
      </p:sp>
      <p:sp>
        <p:nvSpPr>
          <p:cNvPr id="214" name="Google Shape;214;p2"/>
          <p:cNvSpPr txBox="1"/>
          <p:nvPr/>
        </p:nvSpPr>
        <p:spPr>
          <a:xfrm>
            <a:off x="848823" y="5939846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</a:t>
            </a:r>
            <a:endParaRPr/>
          </a:p>
        </p:txBody>
      </p:sp>
      <p:grpSp>
        <p:nvGrpSpPr>
          <p:cNvPr id="215" name="Google Shape;215;p2"/>
          <p:cNvGrpSpPr/>
          <p:nvPr/>
        </p:nvGrpSpPr>
        <p:grpSpPr>
          <a:xfrm>
            <a:off x="10050636" y="2091579"/>
            <a:ext cx="286185" cy="4503119"/>
            <a:chOff x="997920" y="2229544"/>
            <a:chExt cx="286185" cy="4503119"/>
          </a:xfrm>
        </p:grpSpPr>
        <p:sp>
          <p:nvSpPr>
            <p:cNvPr id="216" name="Google Shape;216;p2"/>
            <p:cNvSpPr txBox="1"/>
            <p:nvPr/>
          </p:nvSpPr>
          <p:spPr>
            <a:xfrm>
              <a:off x="1011647" y="2229544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217" name="Google Shape;217;p2"/>
            <p:cNvSpPr txBox="1"/>
            <p:nvPr/>
          </p:nvSpPr>
          <p:spPr>
            <a:xfrm>
              <a:off x="1019289" y="2930838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218" name="Google Shape;218;p2"/>
            <p:cNvSpPr txBox="1"/>
            <p:nvPr/>
          </p:nvSpPr>
          <p:spPr>
            <a:xfrm>
              <a:off x="1014083" y="3630505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219" name="Google Shape;219;p2"/>
            <p:cNvSpPr txBox="1"/>
            <p:nvPr/>
          </p:nvSpPr>
          <p:spPr>
            <a:xfrm>
              <a:off x="1014083" y="4330172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220" name="Google Shape;220;p2"/>
            <p:cNvSpPr txBox="1"/>
            <p:nvPr/>
          </p:nvSpPr>
          <p:spPr>
            <a:xfrm>
              <a:off x="1011647" y="5029839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221" name="Google Shape;221;p2"/>
            <p:cNvSpPr txBox="1"/>
            <p:nvPr/>
          </p:nvSpPr>
          <p:spPr>
            <a:xfrm>
              <a:off x="997920" y="5786775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222" name="Google Shape;222;p2"/>
            <p:cNvSpPr txBox="1"/>
            <p:nvPr/>
          </p:nvSpPr>
          <p:spPr>
            <a:xfrm>
              <a:off x="1011647" y="6486442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</p:grpSp>
      <p:sp>
        <p:nvSpPr>
          <p:cNvPr id="223" name="Google Shape;223;p2"/>
          <p:cNvSpPr/>
          <p:nvPr/>
        </p:nvSpPr>
        <p:spPr>
          <a:xfrm>
            <a:off x="1078989" y="1812250"/>
            <a:ext cx="1058862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LOGOPEDI/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ERGOTERAPI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Statistikë</a:t>
            </a:r>
            <a:endParaRPr/>
          </a:p>
        </p:txBody>
      </p:sp>
      <p:sp>
        <p:nvSpPr>
          <p:cNvPr id="224" name="Google Shape;224;p2"/>
          <p:cNvSpPr/>
          <p:nvPr/>
        </p:nvSpPr>
        <p:spPr>
          <a:xfrm>
            <a:off x="1076271" y="3102243"/>
            <a:ext cx="1058862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Praktika Klinike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2"/>
          <p:cNvSpPr/>
          <p:nvPr/>
        </p:nvSpPr>
        <p:spPr>
          <a:xfrm>
            <a:off x="2124293" y="181243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Prof. Ass.Dr.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Shqiponjë Ahmedi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PhD.Cand. Blerona Shala</a:t>
            </a:r>
            <a:endParaRPr/>
          </a:p>
        </p:txBody>
      </p:sp>
      <p:sp>
        <p:nvSpPr>
          <p:cNvPr id="226" name="Google Shape;226;p2"/>
          <p:cNvSpPr/>
          <p:nvPr/>
        </p:nvSpPr>
        <p:spPr>
          <a:xfrm>
            <a:off x="2126729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Msc. Donjete Muji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2"/>
          <p:cNvSpPr/>
          <p:nvPr/>
        </p:nvSpPr>
        <p:spPr>
          <a:xfrm>
            <a:off x="3085936" y="1813605"/>
            <a:ext cx="319567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228" name="Google Shape;228;p2"/>
          <p:cNvSpPr/>
          <p:nvPr/>
        </p:nvSpPr>
        <p:spPr>
          <a:xfrm>
            <a:off x="3088385" y="3099232"/>
            <a:ext cx="319067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2"/>
          <p:cNvSpPr/>
          <p:nvPr/>
        </p:nvSpPr>
        <p:spPr>
          <a:xfrm>
            <a:off x="3406424" y="1812432"/>
            <a:ext cx="369523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h 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h U</a:t>
            </a:r>
            <a:endParaRPr/>
          </a:p>
        </p:txBody>
      </p:sp>
      <p:sp>
        <p:nvSpPr>
          <p:cNvPr id="230" name="Google Shape;230;p2"/>
          <p:cNvSpPr/>
          <p:nvPr/>
        </p:nvSpPr>
        <p:spPr>
          <a:xfrm>
            <a:off x="3408878" y="3098059"/>
            <a:ext cx="372450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10h P </a:t>
            </a:r>
            <a:endParaRPr/>
          </a:p>
        </p:txBody>
      </p:sp>
      <p:sp>
        <p:nvSpPr>
          <p:cNvPr id="231" name="Google Shape;231;p2"/>
          <p:cNvSpPr/>
          <p:nvPr/>
        </p:nvSpPr>
        <p:spPr>
          <a:xfrm>
            <a:off x="3775947" y="1812432"/>
            <a:ext cx="398574" cy="1288820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203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 304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2"/>
          <p:cNvSpPr/>
          <p:nvPr/>
        </p:nvSpPr>
        <p:spPr>
          <a:xfrm>
            <a:off x="3778401" y="3098059"/>
            <a:ext cx="396120" cy="1332464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2"/>
          <p:cNvSpPr/>
          <p:nvPr/>
        </p:nvSpPr>
        <p:spPr>
          <a:xfrm>
            <a:off x="4177059" y="181243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2"/>
          <p:cNvSpPr/>
          <p:nvPr/>
        </p:nvSpPr>
        <p:spPr>
          <a:xfrm>
            <a:off x="4179495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Gr.1: 8:00-12:00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Gr.2: 12:00-16:00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(Ne institucione te jashtme)</a:t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2"/>
          <p:cNvSpPr/>
          <p:nvPr/>
        </p:nvSpPr>
        <p:spPr>
          <a:xfrm>
            <a:off x="5149125" y="181243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"/>
          <p:cNvSpPr/>
          <p:nvPr/>
        </p:nvSpPr>
        <p:spPr>
          <a:xfrm>
            <a:off x="6103429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2"/>
          <p:cNvSpPr/>
          <p:nvPr/>
        </p:nvSpPr>
        <p:spPr>
          <a:xfrm>
            <a:off x="6115542" y="181243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14:00-15:30</a:t>
            </a:r>
            <a:endParaRPr/>
          </a:p>
        </p:txBody>
      </p:sp>
      <p:sp>
        <p:nvSpPr>
          <p:cNvPr id="238" name="Google Shape;238;p2"/>
          <p:cNvSpPr/>
          <p:nvPr/>
        </p:nvSpPr>
        <p:spPr>
          <a:xfrm>
            <a:off x="5136045" y="3122636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2"/>
          <p:cNvSpPr/>
          <p:nvPr/>
        </p:nvSpPr>
        <p:spPr>
          <a:xfrm>
            <a:off x="7089693" y="1817194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Gr.2:15:30-16:15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Gr.1:16:15-17:00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Gr.3:17:00-17:45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2"/>
          <p:cNvSpPr/>
          <p:nvPr/>
        </p:nvSpPr>
        <p:spPr>
          <a:xfrm>
            <a:off x="7092129" y="3102821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2"/>
          <p:cNvSpPr/>
          <p:nvPr/>
        </p:nvSpPr>
        <p:spPr>
          <a:xfrm>
            <a:off x="8063566" y="1815971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2"/>
          <p:cNvSpPr/>
          <p:nvPr/>
        </p:nvSpPr>
        <p:spPr>
          <a:xfrm>
            <a:off x="9027166" y="1812432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2"/>
          <p:cNvSpPr/>
          <p:nvPr/>
        </p:nvSpPr>
        <p:spPr>
          <a:xfrm>
            <a:off x="9029602" y="3098059"/>
            <a:ext cx="960812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2"/>
          <p:cNvSpPr/>
          <p:nvPr/>
        </p:nvSpPr>
        <p:spPr>
          <a:xfrm>
            <a:off x="9992859" y="1812432"/>
            <a:ext cx="375106" cy="1288820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245" name="Google Shape;245;p2"/>
          <p:cNvSpPr/>
          <p:nvPr/>
        </p:nvSpPr>
        <p:spPr>
          <a:xfrm>
            <a:off x="9995312" y="3098059"/>
            <a:ext cx="372653" cy="1332464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246" name="Google Shape;246;p2"/>
          <p:cNvSpPr txBox="1"/>
          <p:nvPr/>
        </p:nvSpPr>
        <p:spPr>
          <a:xfrm>
            <a:off x="1318061" y="4727375"/>
            <a:ext cx="793054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</a:t>
            </a:r>
            <a:endParaRPr/>
          </a:p>
        </p:txBody>
      </p:sp>
      <p:sp>
        <p:nvSpPr>
          <p:cNvPr id="247" name="Google Shape;247;p2"/>
          <p:cNvSpPr/>
          <p:nvPr/>
        </p:nvSpPr>
        <p:spPr>
          <a:xfrm>
            <a:off x="1075487" y="4437023"/>
            <a:ext cx="1058862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ERGOTERAPI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Trajtimi OT 1: Trajtimi </a:t>
            </a:r>
            <a:r>
              <a:rPr lang="en-US" sz="9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neurozhvillimor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dhe korniza e integrimit ndijor e references</a:t>
            </a:r>
            <a:r>
              <a:rPr b="1" lang="en-US" sz="9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2"/>
          <p:cNvSpPr/>
          <p:nvPr/>
        </p:nvSpPr>
        <p:spPr>
          <a:xfrm>
            <a:off x="1076271" y="5722649"/>
            <a:ext cx="1058862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ERGOTERAPI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Mjeshtëri krijuese dhe teknika 1 Modalitetet në trajtim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"/>
          <p:cNvSpPr/>
          <p:nvPr/>
        </p:nvSpPr>
        <p:spPr>
          <a:xfrm>
            <a:off x="2124293" y="4432839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OTD. Dianna Ullrich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Msc. Cand. Hyrisha Mustafa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2"/>
          <p:cNvSpPr/>
          <p:nvPr/>
        </p:nvSpPr>
        <p:spPr>
          <a:xfrm>
            <a:off x="2126729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Phd.Cand. Margarita Van Dijk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MSc. Resmije Sopa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2"/>
          <p:cNvSpPr/>
          <p:nvPr/>
        </p:nvSpPr>
        <p:spPr>
          <a:xfrm>
            <a:off x="3085936" y="4434012"/>
            <a:ext cx="319567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2"/>
          <p:cNvSpPr/>
          <p:nvPr/>
        </p:nvSpPr>
        <p:spPr>
          <a:xfrm>
            <a:off x="3088385" y="5719638"/>
            <a:ext cx="319067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253" name="Google Shape;253;p2"/>
          <p:cNvSpPr/>
          <p:nvPr/>
        </p:nvSpPr>
        <p:spPr>
          <a:xfrm>
            <a:off x="3406424" y="4432839"/>
            <a:ext cx="369523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 L 1h U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"/>
          <p:cNvSpPr/>
          <p:nvPr/>
        </p:nvSpPr>
        <p:spPr>
          <a:xfrm>
            <a:off x="3408878" y="5718465"/>
            <a:ext cx="372450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1h L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 U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2"/>
          <p:cNvSpPr/>
          <p:nvPr/>
        </p:nvSpPr>
        <p:spPr>
          <a:xfrm>
            <a:off x="3775947" y="4432839"/>
            <a:ext cx="398574" cy="1288820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302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302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2"/>
          <p:cNvSpPr/>
          <p:nvPr/>
        </p:nvSpPr>
        <p:spPr>
          <a:xfrm>
            <a:off x="3778401" y="5714976"/>
            <a:ext cx="396120" cy="1504499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L: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302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302</a:t>
            </a:r>
            <a:endParaRPr/>
          </a:p>
        </p:txBody>
      </p:sp>
      <p:sp>
        <p:nvSpPr>
          <p:cNvPr id="257" name="Google Shape;257;p2"/>
          <p:cNvSpPr/>
          <p:nvPr/>
        </p:nvSpPr>
        <p:spPr>
          <a:xfrm>
            <a:off x="4177059" y="4432839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2"/>
          <p:cNvSpPr/>
          <p:nvPr/>
        </p:nvSpPr>
        <p:spPr>
          <a:xfrm>
            <a:off x="4179495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2"/>
          <p:cNvSpPr/>
          <p:nvPr/>
        </p:nvSpPr>
        <p:spPr>
          <a:xfrm>
            <a:off x="5149125" y="4432839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11:00 –12:30</a:t>
            </a:r>
            <a:endParaRPr/>
          </a:p>
        </p:txBody>
      </p:sp>
      <p:sp>
        <p:nvSpPr>
          <p:cNvPr id="260" name="Google Shape;260;p2"/>
          <p:cNvSpPr/>
          <p:nvPr/>
        </p:nvSpPr>
        <p:spPr>
          <a:xfrm>
            <a:off x="5151561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2"/>
          <p:cNvSpPr/>
          <p:nvPr/>
        </p:nvSpPr>
        <p:spPr>
          <a:xfrm>
            <a:off x="6115542" y="4432839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11:30 – 12:15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2"/>
          <p:cNvSpPr/>
          <p:nvPr/>
        </p:nvSpPr>
        <p:spPr>
          <a:xfrm>
            <a:off x="6117978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12:30 – 14:00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(Cdo dy jave)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18:00 - 19:30</a:t>
            </a:r>
            <a:endParaRPr/>
          </a:p>
        </p:txBody>
      </p:sp>
      <p:sp>
        <p:nvSpPr>
          <p:cNvPr id="263" name="Google Shape;263;p2"/>
          <p:cNvSpPr/>
          <p:nvPr/>
        </p:nvSpPr>
        <p:spPr>
          <a:xfrm>
            <a:off x="7089693" y="4437601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2"/>
          <p:cNvSpPr/>
          <p:nvPr/>
        </p:nvSpPr>
        <p:spPr>
          <a:xfrm>
            <a:off x="7092129" y="5723227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2"/>
          <p:cNvSpPr/>
          <p:nvPr/>
        </p:nvSpPr>
        <p:spPr>
          <a:xfrm>
            <a:off x="8063566" y="4436378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2"/>
          <p:cNvSpPr/>
          <p:nvPr/>
        </p:nvSpPr>
        <p:spPr>
          <a:xfrm>
            <a:off x="8066002" y="5722004"/>
            <a:ext cx="960812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2"/>
          <p:cNvSpPr/>
          <p:nvPr/>
        </p:nvSpPr>
        <p:spPr>
          <a:xfrm>
            <a:off x="9027166" y="4432839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2"/>
          <p:cNvSpPr/>
          <p:nvPr/>
        </p:nvSpPr>
        <p:spPr>
          <a:xfrm>
            <a:off x="9029602" y="5718465"/>
            <a:ext cx="960812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2"/>
          <p:cNvSpPr/>
          <p:nvPr/>
        </p:nvSpPr>
        <p:spPr>
          <a:xfrm>
            <a:off x="9992859" y="4432839"/>
            <a:ext cx="375106" cy="1288820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270" name="Google Shape;270;p2"/>
          <p:cNvSpPr/>
          <p:nvPr/>
        </p:nvSpPr>
        <p:spPr>
          <a:xfrm>
            <a:off x="9995312" y="5718465"/>
            <a:ext cx="372653" cy="1504499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271" name="Google Shape;271;p2"/>
          <p:cNvSpPr/>
          <p:nvPr/>
        </p:nvSpPr>
        <p:spPr>
          <a:xfrm>
            <a:off x="8056184" y="3113605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Gr.1: 8:00-12:00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Gr.2: 12:00-16:00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(Ne institucione te jashtme)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Google Shape;27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98293" y="1176288"/>
            <a:ext cx="369672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32702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4663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" name="Google Shape;27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93809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" name="Google Shape;28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26606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54640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88622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3" name="Google Shape;283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781328" y="1175398"/>
            <a:ext cx="393193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Google Shape;284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410429" y="1175401"/>
            <a:ext cx="353569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095004" y="1175403"/>
            <a:ext cx="304801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131311" y="1175402"/>
            <a:ext cx="957074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77869" y="1175403"/>
            <a:ext cx="1042418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p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67200" y="8334"/>
            <a:ext cx="600457" cy="7214631"/>
          </a:xfrm>
          <a:prstGeom prst="rect">
            <a:avLst/>
          </a:prstGeom>
          <a:noFill/>
          <a:ln>
            <a:noFill/>
          </a:ln>
        </p:spPr>
      </p:pic>
      <p:sp>
        <p:nvSpPr>
          <p:cNvPr id="289" name="Google Shape;289;p3"/>
          <p:cNvSpPr txBox="1"/>
          <p:nvPr/>
        </p:nvSpPr>
        <p:spPr>
          <a:xfrm rot="-5400000">
            <a:off x="3378084" y="1408249"/>
            <a:ext cx="47641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L/U/P</a:t>
            </a:r>
            <a:endParaRPr/>
          </a:p>
        </p:txBody>
      </p:sp>
      <p:sp>
        <p:nvSpPr>
          <p:cNvPr id="290" name="Google Shape;290;p3"/>
          <p:cNvSpPr txBox="1"/>
          <p:nvPr/>
        </p:nvSpPr>
        <p:spPr>
          <a:xfrm rot="-5400000">
            <a:off x="3055279" y="1408250"/>
            <a:ext cx="375424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O/Z</a:t>
            </a:r>
            <a:endParaRPr/>
          </a:p>
        </p:txBody>
      </p:sp>
      <p:sp>
        <p:nvSpPr>
          <p:cNvPr id="291" name="Google Shape;291;p3"/>
          <p:cNvSpPr txBox="1"/>
          <p:nvPr/>
        </p:nvSpPr>
        <p:spPr>
          <a:xfrm>
            <a:off x="2100197" y="1346695"/>
            <a:ext cx="101662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MËSIMDHËNËSI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/ASISTENTI</a:t>
            </a:r>
            <a:endParaRPr/>
          </a:p>
        </p:txBody>
      </p:sp>
      <p:pic>
        <p:nvPicPr>
          <p:cNvPr id="292" name="Google Shape;292;p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8976612" y="877150"/>
            <a:ext cx="1360965" cy="225870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3"/>
          <p:cNvSpPr txBox="1"/>
          <p:nvPr/>
        </p:nvSpPr>
        <p:spPr>
          <a:xfrm>
            <a:off x="1015612" y="570566"/>
            <a:ext cx="3322833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BAD3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SHSHT: LOGOPEDI/ERGOTERAPI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FBAD3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94" name="Google Shape;294;p3"/>
          <p:cNvSpPr txBox="1"/>
          <p:nvPr/>
        </p:nvSpPr>
        <p:spPr>
          <a:xfrm>
            <a:off x="1003492" y="764918"/>
            <a:ext cx="6514924" cy="655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FBAD3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ORARI I LIGJËRATAVE DHE USHTRIMEVE PËR VITIN AKADEMIK 2025/26  VITI Il 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FBAD3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95" name="Google Shape;295;p3"/>
          <p:cNvSpPr txBox="1"/>
          <p:nvPr/>
        </p:nvSpPr>
        <p:spPr>
          <a:xfrm rot="-5400000">
            <a:off x="-1015104" y="5340001"/>
            <a:ext cx="3485249" cy="292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LOGOPEDI/ ERGOTERAPI: </a:t>
            </a:r>
            <a:r>
              <a:rPr lang="en-US" sz="13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Semestri Ill-të </a:t>
            </a:r>
            <a:endParaRPr b="1" sz="13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96" name="Google Shape;296;p3"/>
          <p:cNvSpPr txBox="1"/>
          <p:nvPr/>
        </p:nvSpPr>
        <p:spPr>
          <a:xfrm>
            <a:off x="1280347" y="1400007"/>
            <a:ext cx="60785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MODULI</a:t>
            </a:r>
            <a:endParaRPr/>
          </a:p>
        </p:txBody>
      </p:sp>
      <p:sp>
        <p:nvSpPr>
          <p:cNvPr id="297" name="Google Shape;297;p3"/>
          <p:cNvSpPr txBox="1"/>
          <p:nvPr/>
        </p:nvSpPr>
        <p:spPr>
          <a:xfrm>
            <a:off x="4379220" y="1408250"/>
            <a:ext cx="579005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HËNË</a:t>
            </a:r>
            <a:endParaRPr/>
          </a:p>
        </p:txBody>
      </p:sp>
      <p:sp>
        <p:nvSpPr>
          <p:cNvPr id="298" name="Google Shape;298;p3"/>
          <p:cNvSpPr txBox="1"/>
          <p:nvPr/>
        </p:nvSpPr>
        <p:spPr>
          <a:xfrm>
            <a:off x="5286654" y="1400007"/>
            <a:ext cx="663964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MARTË</a:t>
            </a:r>
            <a:endParaRPr/>
          </a:p>
        </p:txBody>
      </p:sp>
      <p:sp>
        <p:nvSpPr>
          <p:cNvPr id="299" name="Google Shape;299;p3"/>
          <p:cNvSpPr txBox="1"/>
          <p:nvPr/>
        </p:nvSpPr>
        <p:spPr>
          <a:xfrm>
            <a:off x="6209136" y="1400007"/>
            <a:ext cx="82105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MËRKURË</a:t>
            </a:r>
            <a:endParaRPr/>
          </a:p>
        </p:txBody>
      </p:sp>
      <p:sp>
        <p:nvSpPr>
          <p:cNvPr id="300" name="Google Shape;300;p3"/>
          <p:cNvSpPr txBox="1"/>
          <p:nvPr/>
        </p:nvSpPr>
        <p:spPr>
          <a:xfrm>
            <a:off x="7240243" y="1386193"/>
            <a:ext cx="630301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ENJTE</a:t>
            </a:r>
            <a:endParaRPr/>
          </a:p>
        </p:txBody>
      </p:sp>
      <p:sp>
        <p:nvSpPr>
          <p:cNvPr id="301" name="Google Shape;301;p3"/>
          <p:cNvSpPr txBox="1"/>
          <p:nvPr/>
        </p:nvSpPr>
        <p:spPr>
          <a:xfrm>
            <a:off x="8205910" y="1408250"/>
            <a:ext cx="732893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PREMTE</a:t>
            </a:r>
            <a:endParaRPr/>
          </a:p>
        </p:txBody>
      </p:sp>
      <p:sp>
        <p:nvSpPr>
          <p:cNvPr id="302" name="Google Shape;302;p3"/>
          <p:cNvSpPr txBox="1"/>
          <p:nvPr/>
        </p:nvSpPr>
        <p:spPr>
          <a:xfrm>
            <a:off x="9149352" y="1400007"/>
            <a:ext cx="718466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SHTUNË</a:t>
            </a:r>
            <a:endParaRPr/>
          </a:p>
        </p:txBody>
      </p:sp>
      <p:sp>
        <p:nvSpPr>
          <p:cNvPr id="303" name="Google Shape;303;p3"/>
          <p:cNvSpPr txBox="1"/>
          <p:nvPr/>
        </p:nvSpPr>
        <p:spPr>
          <a:xfrm rot="-5400000">
            <a:off x="9938524" y="1408250"/>
            <a:ext cx="45878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ECTS</a:t>
            </a:r>
            <a:endParaRPr/>
          </a:p>
        </p:txBody>
      </p:sp>
      <p:sp>
        <p:nvSpPr>
          <p:cNvPr id="304" name="Google Shape;304;p3"/>
          <p:cNvSpPr txBox="1"/>
          <p:nvPr/>
        </p:nvSpPr>
        <p:spPr>
          <a:xfrm>
            <a:off x="1318061" y="2106968"/>
            <a:ext cx="793054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</a:t>
            </a:r>
            <a:endParaRPr/>
          </a:p>
        </p:txBody>
      </p:sp>
      <p:sp>
        <p:nvSpPr>
          <p:cNvPr id="305" name="Google Shape;305;p3"/>
          <p:cNvSpPr txBox="1"/>
          <p:nvPr/>
        </p:nvSpPr>
        <p:spPr>
          <a:xfrm>
            <a:off x="840065" y="2132018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</a:t>
            </a:r>
            <a:endParaRPr/>
          </a:p>
        </p:txBody>
      </p:sp>
      <p:sp>
        <p:nvSpPr>
          <p:cNvPr id="306" name="Google Shape;306;p3"/>
          <p:cNvSpPr txBox="1"/>
          <p:nvPr/>
        </p:nvSpPr>
        <p:spPr>
          <a:xfrm>
            <a:off x="818034" y="3245429"/>
            <a:ext cx="32573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10</a:t>
            </a:r>
            <a:endParaRPr/>
          </a:p>
        </p:txBody>
      </p:sp>
      <p:sp>
        <p:nvSpPr>
          <p:cNvPr id="307" name="Google Shape;307;p3"/>
          <p:cNvSpPr txBox="1"/>
          <p:nvPr/>
        </p:nvSpPr>
        <p:spPr>
          <a:xfrm>
            <a:off x="815684" y="4727375"/>
            <a:ext cx="32573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</a:t>
            </a:r>
            <a:endParaRPr/>
          </a:p>
        </p:txBody>
      </p:sp>
      <p:sp>
        <p:nvSpPr>
          <p:cNvPr id="308" name="Google Shape;308;p3"/>
          <p:cNvSpPr txBox="1"/>
          <p:nvPr/>
        </p:nvSpPr>
        <p:spPr>
          <a:xfrm>
            <a:off x="835818" y="1583495"/>
            <a:ext cx="335348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5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Nr.</a:t>
            </a:r>
            <a:endParaRPr/>
          </a:p>
        </p:txBody>
      </p:sp>
      <p:sp>
        <p:nvSpPr>
          <p:cNvPr id="309" name="Google Shape;309;p3"/>
          <p:cNvSpPr txBox="1"/>
          <p:nvPr/>
        </p:nvSpPr>
        <p:spPr>
          <a:xfrm>
            <a:off x="3709404" y="1400007"/>
            <a:ext cx="5229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SALLA</a:t>
            </a:r>
            <a:endParaRPr/>
          </a:p>
        </p:txBody>
      </p:sp>
      <p:grpSp>
        <p:nvGrpSpPr>
          <p:cNvPr id="310" name="Google Shape;310;p3"/>
          <p:cNvGrpSpPr/>
          <p:nvPr/>
        </p:nvGrpSpPr>
        <p:grpSpPr>
          <a:xfrm>
            <a:off x="10050636" y="2091579"/>
            <a:ext cx="286185" cy="4503119"/>
            <a:chOff x="997920" y="2229544"/>
            <a:chExt cx="286185" cy="4503119"/>
          </a:xfrm>
        </p:grpSpPr>
        <p:sp>
          <p:nvSpPr>
            <p:cNvPr id="311" name="Google Shape;311;p3"/>
            <p:cNvSpPr txBox="1"/>
            <p:nvPr/>
          </p:nvSpPr>
          <p:spPr>
            <a:xfrm>
              <a:off x="1011647" y="2229544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312" name="Google Shape;312;p3"/>
            <p:cNvSpPr txBox="1"/>
            <p:nvPr/>
          </p:nvSpPr>
          <p:spPr>
            <a:xfrm>
              <a:off x="1019289" y="2930838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313" name="Google Shape;313;p3"/>
            <p:cNvSpPr txBox="1"/>
            <p:nvPr/>
          </p:nvSpPr>
          <p:spPr>
            <a:xfrm>
              <a:off x="1014083" y="3630505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314" name="Google Shape;314;p3"/>
            <p:cNvSpPr txBox="1"/>
            <p:nvPr/>
          </p:nvSpPr>
          <p:spPr>
            <a:xfrm>
              <a:off x="1014083" y="4330172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315" name="Google Shape;315;p3"/>
            <p:cNvSpPr txBox="1"/>
            <p:nvPr/>
          </p:nvSpPr>
          <p:spPr>
            <a:xfrm>
              <a:off x="1011647" y="5029839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316" name="Google Shape;316;p3"/>
            <p:cNvSpPr txBox="1"/>
            <p:nvPr/>
          </p:nvSpPr>
          <p:spPr>
            <a:xfrm>
              <a:off x="997920" y="5786775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  <p:sp>
          <p:nvSpPr>
            <p:cNvPr id="317" name="Google Shape;317;p3"/>
            <p:cNvSpPr txBox="1"/>
            <p:nvPr/>
          </p:nvSpPr>
          <p:spPr>
            <a:xfrm>
              <a:off x="1011647" y="6486442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/>
            </a:p>
          </p:txBody>
        </p:sp>
      </p:grpSp>
      <p:sp>
        <p:nvSpPr>
          <p:cNvPr id="318" name="Google Shape;318;p3"/>
          <p:cNvSpPr/>
          <p:nvPr/>
        </p:nvSpPr>
        <p:spPr>
          <a:xfrm>
            <a:off x="1078989" y="1812250"/>
            <a:ext cx="1058862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ERGOTERAPI </a:t>
            </a: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Trajtimi OT II: Kornizat psikosociale të referencës: Shëndeti Mendor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19" name="Google Shape;319;p3"/>
          <p:cNvSpPr/>
          <p:nvPr/>
        </p:nvSpPr>
        <p:spPr>
          <a:xfrm>
            <a:off x="1076271" y="3102243"/>
            <a:ext cx="1058862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ERGOTERAPI  </a:t>
            </a: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Praktika Klinike 2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20" name="Google Shape;320;p3"/>
          <p:cNvSpPr/>
          <p:nvPr/>
        </p:nvSpPr>
        <p:spPr>
          <a:xfrm>
            <a:off x="2124293" y="181243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OTD. Dianna Ullrich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MSc. Cand. Diellza Grajqevci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3"/>
          <p:cNvSpPr/>
          <p:nvPr/>
        </p:nvSpPr>
        <p:spPr>
          <a:xfrm>
            <a:off x="2126729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MSc. Resmije Sopa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3"/>
          <p:cNvSpPr/>
          <p:nvPr/>
        </p:nvSpPr>
        <p:spPr>
          <a:xfrm>
            <a:off x="3085936" y="1813605"/>
            <a:ext cx="319567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323" name="Google Shape;323;p3"/>
          <p:cNvSpPr/>
          <p:nvPr/>
        </p:nvSpPr>
        <p:spPr>
          <a:xfrm>
            <a:off x="3088385" y="3099232"/>
            <a:ext cx="319067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3"/>
          <p:cNvSpPr/>
          <p:nvPr/>
        </p:nvSpPr>
        <p:spPr>
          <a:xfrm>
            <a:off x="3406424" y="1812432"/>
            <a:ext cx="369523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1h L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 U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3"/>
          <p:cNvSpPr/>
          <p:nvPr/>
        </p:nvSpPr>
        <p:spPr>
          <a:xfrm>
            <a:off x="3408878" y="3098059"/>
            <a:ext cx="372450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Oret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150h praktikë</a:t>
            </a:r>
            <a:endParaRPr/>
          </a:p>
        </p:txBody>
      </p:sp>
      <p:sp>
        <p:nvSpPr>
          <p:cNvPr id="326" name="Google Shape;326;p3"/>
          <p:cNvSpPr/>
          <p:nvPr/>
        </p:nvSpPr>
        <p:spPr>
          <a:xfrm>
            <a:off x="3775947" y="1812432"/>
            <a:ext cx="398574" cy="1288820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302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302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3"/>
          <p:cNvSpPr/>
          <p:nvPr/>
        </p:nvSpPr>
        <p:spPr>
          <a:xfrm>
            <a:off x="3778401" y="3098059"/>
            <a:ext cx="396120" cy="1332464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302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3"/>
          <p:cNvSpPr/>
          <p:nvPr/>
        </p:nvSpPr>
        <p:spPr>
          <a:xfrm>
            <a:off x="4177059" y="181243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3"/>
          <p:cNvSpPr/>
          <p:nvPr/>
        </p:nvSpPr>
        <p:spPr>
          <a:xfrm>
            <a:off x="4179495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Praktikë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Institucione jashtme (Shkolla, Ordinanca private OJQ)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3"/>
          <p:cNvSpPr/>
          <p:nvPr/>
        </p:nvSpPr>
        <p:spPr>
          <a:xfrm>
            <a:off x="5149125" y="181243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14:15 –15:45 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3"/>
          <p:cNvSpPr/>
          <p:nvPr/>
        </p:nvSpPr>
        <p:spPr>
          <a:xfrm>
            <a:off x="5151561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Ligjerat 10%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10:00 - 10:45</a:t>
            </a:r>
            <a:endParaRPr/>
          </a:p>
        </p:txBody>
      </p:sp>
      <p:sp>
        <p:nvSpPr>
          <p:cNvPr id="332" name="Google Shape;332;p3"/>
          <p:cNvSpPr/>
          <p:nvPr/>
        </p:nvSpPr>
        <p:spPr>
          <a:xfrm>
            <a:off x="6115542" y="181243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16:00 – 16:45</a:t>
            </a:r>
            <a:endParaRPr/>
          </a:p>
        </p:txBody>
      </p:sp>
      <p:sp>
        <p:nvSpPr>
          <p:cNvPr id="333" name="Google Shape;333;p3"/>
          <p:cNvSpPr/>
          <p:nvPr/>
        </p:nvSpPr>
        <p:spPr>
          <a:xfrm>
            <a:off x="6117978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3"/>
          <p:cNvSpPr/>
          <p:nvPr/>
        </p:nvSpPr>
        <p:spPr>
          <a:xfrm>
            <a:off x="7089693" y="1817194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3"/>
          <p:cNvSpPr/>
          <p:nvPr/>
        </p:nvSpPr>
        <p:spPr>
          <a:xfrm>
            <a:off x="7092129" y="3102821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3"/>
          <p:cNvSpPr/>
          <p:nvPr/>
        </p:nvSpPr>
        <p:spPr>
          <a:xfrm>
            <a:off x="8063566" y="1815971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3"/>
          <p:cNvSpPr/>
          <p:nvPr/>
        </p:nvSpPr>
        <p:spPr>
          <a:xfrm>
            <a:off x="8066002" y="3101598"/>
            <a:ext cx="960812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Praktikë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Institucione jashtme (Shkolla, Ordinanca private OJQ)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38" name="Google Shape;338;p3"/>
          <p:cNvSpPr/>
          <p:nvPr/>
        </p:nvSpPr>
        <p:spPr>
          <a:xfrm>
            <a:off x="9027166" y="1812432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3"/>
          <p:cNvSpPr/>
          <p:nvPr/>
        </p:nvSpPr>
        <p:spPr>
          <a:xfrm>
            <a:off x="9029602" y="3098059"/>
            <a:ext cx="960812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3"/>
          <p:cNvSpPr/>
          <p:nvPr/>
        </p:nvSpPr>
        <p:spPr>
          <a:xfrm>
            <a:off x="9992859" y="1812432"/>
            <a:ext cx="375106" cy="1288820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341" name="Google Shape;341;p3"/>
          <p:cNvSpPr/>
          <p:nvPr/>
        </p:nvSpPr>
        <p:spPr>
          <a:xfrm>
            <a:off x="9995312" y="3098059"/>
            <a:ext cx="372653" cy="1332464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3"/>
          <p:cNvSpPr txBox="1"/>
          <p:nvPr/>
        </p:nvSpPr>
        <p:spPr>
          <a:xfrm>
            <a:off x="1318061" y="4727375"/>
            <a:ext cx="793054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</a:t>
            </a:r>
            <a:endParaRPr/>
          </a:p>
        </p:txBody>
      </p:sp>
      <p:sp>
        <p:nvSpPr>
          <p:cNvPr id="343" name="Google Shape;343;p3"/>
          <p:cNvSpPr/>
          <p:nvPr/>
        </p:nvSpPr>
        <p:spPr>
          <a:xfrm>
            <a:off x="1075487" y="4437023"/>
            <a:ext cx="1058862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3"/>
          <p:cNvSpPr/>
          <p:nvPr/>
        </p:nvSpPr>
        <p:spPr>
          <a:xfrm>
            <a:off x="1076271" y="5722649"/>
            <a:ext cx="1058862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3"/>
          <p:cNvSpPr/>
          <p:nvPr/>
        </p:nvSpPr>
        <p:spPr>
          <a:xfrm>
            <a:off x="2124293" y="4432839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3"/>
          <p:cNvSpPr/>
          <p:nvPr/>
        </p:nvSpPr>
        <p:spPr>
          <a:xfrm>
            <a:off x="2126729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3"/>
          <p:cNvSpPr/>
          <p:nvPr/>
        </p:nvSpPr>
        <p:spPr>
          <a:xfrm>
            <a:off x="3085936" y="4434012"/>
            <a:ext cx="319567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3"/>
          <p:cNvSpPr/>
          <p:nvPr/>
        </p:nvSpPr>
        <p:spPr>
          <a:xfrm>
            <a:off x="3088385" y="5719638"/>
            <a:ext cx="319067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3"/>
          <p:cNvSpPr/>
          <p:nvPr/>
        </p:nvSpPr>
        <p:spPr>
          <a:xfrm>
            <a:off x="3406424" y="4432839"/>
            <a:ext cx="369523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3"/>
          <p:cNvSpPr/>
          <p:nvPr/>
        </p:nvSpPr>
        <p:spPr>
          <a:xfrm>
            <a:off x="3408878" y="5718465"/>
            <a:ext cx="372450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"/>
          <p:cNvSpPr/>
          <p:nvPr/>
        </p:nvSpPr>
        <p:spPr>
          <a:xfrm>
            <a:off x="3775947" y="4432839"/>
            <a:ext cx="398574" cy="1288820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3"/>
          <p:cNvSpPr/>
          <p:nvPr/>
        </p:nvSpPr>
        <p:spPr>
          <a:xfrm>
            <a:off x="3778401" y="5714976"/>
            <a:ext cx="396120" cy="1504499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3"/>
          <p:cNvSpPr/>
          <p:nvPr/>
        </p:nvSpPr>
        <p:spPr>
          <a:xfrm>
            <a:off x="4177059" y="4432839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3"/>
          <p:cNvSpPr/>
          <p:nvPr/>
        </p:nvSpPr>
        <p:spPr>
          <a:xfrm>
            <a:off x="4179495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3"/>
          <p:cNvSpPr/>
          <p:nvPr/>
        </p:nvSpPr>
        <p:spPr>
          <a:xfrm>
            <a:off x="5149125" y="4432839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3"/>
          <p:cNvSpPr/>
          <p:nvPr/>
        </p:nvSpPr>
        <p:spPr>
          <a:xfrm>
            <a:off x="5151561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3"/>
          <p:cNvSpPr/>
          <p:nvPr/>
        </p:nvSpPr>
        <p:spPr>
          <a:xfrm>
            <a:off x="6115542" y="4432839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3"/>
          <p:cNvSpPr/>
          <p:nvPr/>
        </p:nvSpPr>
        <p:spPr>
          <a:xfrm>
            <a:off x="6117978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3"/>
          <p:cNvSpPr/>
          <p:nvPr/>
        </p:nvSpPr>
        <p:spPr>
          <a:xfrm>
            <a:off x="7089693" y="4437601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3"/>
          <p:cNvSpPr/>
          <p:nvPr/>
        </p:nvSpPr>
        <p:spPr>
          <a:xfrm>
            <a:off x="7092129" y="5723227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3"/>
          <p:cNvSpPr/>
          <p:nvPr/>
        </p:nvSpPr>
        <p:spPr>
          <a:xfrm>
            <a:off x="8063566" y="4436378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3"/>
          <p:cNvSpPr/>
          <p:nvPr/>
        </p:nvSpPr>
        <p:spPr>
          <a:xfrm>
            <a:off x="8066002" y="5722004"/>
            <a:ext cx="960812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3"/>
          <p:cNvSpPr/>
          <p:nvPr/>
        </p:nvSpPr>
        <p:spPr>
          <a:xfrm>
            <a:off x="9027166" y="4432839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3"/>
          <p:cNvSpPr/>
          <p:nvPr/>
        </p:nvSpPr>
        <p:spPr>
          <a:xfrm>
            <a:off x="9029602" y="5718465"/>
            <a:ext cx="960812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3"/>
          <p:cNvSpPr/>
          <p:nvPr/>
        </p:nvSpPr>
        <p:spPr>
          <a:xfrm>
            <a:off x="9992859" y="4432839"/>
            <a:ext cx="375106" cy="1288820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366" name="Google Shape;366;p3"/>
          <p:cNvSpPr/>
          <p:nvPr/>
        </p:nvSpPr>
        <p:spPr>
          <a:xfrm>
            <a:off x="9995312" y="5718465"/>
            <a:ext cx="372653" cy="1504499"/>
          </a:xfrm>
          <a:prstGeom prst="rect">
            <a:avLst/>
          </a:prstGeom>
          <a:solidFill>
            <a:srgbClr val="F7CAA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2023-02-16T09:34:27Z</dcterms:created>
  <dc:creator>Briki</dc:creator>
</cp:coreProperties>
</file>