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10691813" cy="7559675"/>
  <p:notesSz cx="9296400" cy="7010400"/>
  <p:defaultTextStyle>
    <a:defPPr>
      <a:defRPr lang="en-US"/>
    </a:defPPr>
    <a:lvl1pPr marL="0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693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384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077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0770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462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154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3847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1539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9DE"/>
    <a:srgbClr val="CCCCCC"/>
    <a:srgbClr val="2479BF"/>
    <a:srgbClr val="FBA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9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6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3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9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2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2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0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9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75487" y="1816616"/>
            <a:ext cx="1058862" cy="12922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10000859" y="1812668"/>
            <a:ext cx="359147" cy="12778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785911" y="1818445"/>
            <a:ext cx="391824" cy="12720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203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Lab 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9960447" y="3103059"/>
            <a:ext cx="399560" cy="13228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3785911" y="3108835"/>
            <a:ext cx="391824" cy="1317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203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Lab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0000859" y="4440744"/>
            <a:ext cx="359147" cy="1274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785911" y="4431955"/>
            <a:ext cx="391824" cy="12789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203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0000859" y="5726369"/>
            <a:ext cx="359147" cy="1496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732080" y="5699967"/>
            <a:ext cx="435466" cy="7227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205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Lab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10000859" y="1179613"/>
            <a:ext cx="359147" cy="619326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785911" y="1185390"/>
            <a:ext cx="391824" cy="613550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10652" y="1817193"/>
            <a:ext cx="380404" cy="5409309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2702" y="1175399"/>
            <a:ext cx="954026" cy="63703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663" y="1175399"/>
            <a:ext cx="954026" cy="63703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809" y="1175399"/>
            <a:ext cx="954026" cy="6370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606" y="1175400"/>
            <a:ext cx="954026" cy="637033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640" y="1175400"/>
            <a:ext cx="954026" cy="6370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622" y="1175400"/>
            <a:ext cx="954026" cy="6370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429" y="1175401"/>
            <a:ext cx="353569" cy="6370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004" y="1175403"/>
            <a:ext cx="304801" cy="6370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311" y="1175402"/>
            <a:ext cx="957074" cy="6370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69" y="1175403"/>
            <a:ext cx="1042418" cy="637033"/>
          </a:xfrm>
          <a:prstGeom prst="rect">
            <a:avLst/>
          </a:prstGeom>
        </p:spPr>
      </p:pic>
      <p:sp>
        <p:nvSpPr>
          <p:cNvPr id="145" name="TextBox 144"/>
          <p:cNvSpPr txBox="1"/>
          <p:nvPr/>
        </p:nvSpPr>
        <p:spPr>
          <a:xfrm rot="16200000">
            <a:off x="3378084" y="1408249"/>
            <a:ext cx="4764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L/U/P</a:t>
            </a:r>
          </a:p>
        </p:txBody>
      </p:sp>
      <p:sp>
        <p:nvSpPr>
          <p:cNvPr id="144" name="TextBox 143"/>
          <p:cNvSpPr txBox="1"/>
          <p:nvPr/>
        </p:nvSpPr>
        <p:spPr>
          <a:xfrm rot="16200000">
            <a:off x="3055279" y="1408250"/>
            <a:ext cx="3754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O/Z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MËSIMDHËNËSI</a:t>
            </a:r>
          </a:p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/ASISTENTI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612" y="877150"/>
            <a:ext cx="1360965" cy="22587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89375" y="546881"/>
            <a:ext cx="13468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35A9DE"/>
                </a:solidFill>
                <a:latin typeface="Helvetica 65 Medium" panose="020B0500000000000000" pitchFamily="2" charset="0"/>
              </a:rPr>
              <a:t>INFERMIERI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1017" y="802543"/>
            <a:ext cx="625523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ORARI I LIGJËRATAVE DHE USHTRIMEVE PËR VITIN AKADEMIK 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/202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endParaRPr lang="en-US" sz="1300" dirty="0">
              <a:solidFill>
                <a:srgbClr val="35A9DE"/>
              </a:solidFill>
              <a:effectLst/>
              <a:latin typeface="Helvetica LT Std" panose="020B0504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-469462" y="5783068"/>
            <a:ext cx="234596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00" b="1" dirty="0">
                <a:solidFill>
                  <a:schemeClr val="bg1"/>
                </a:solidFill>
                <a:latin typeface="Helvetica LT Std" panose="020B0504020202020204" pitchFamily="34" charset="0"/>
              </a:rPr>
              <a:t>INFERMIERI: </a:t>
            </a:r>
            <a:r>
              <a:rPr lang="it-IT" sz="1300" dirty="0">
                <a:solidFill>
                  <a:schemeClr val="bg1"/>
                </a:solidFill>
                <a:latin typeface="Helvetica LT Std" panose="020B0504020202020204" pitchFamily="34" charset="0"/>
              </a:rPr>
              <a:t> Semestri V-të </a:t>
            </a:r>
            <a:endParaRPr lang="en-US" sz="1300" b="1" dirty="0">
              <a:solidFill>
                <a:schemeClr val="bg1"/>
              </a:solidFill>
              <a:latin typeface="Helvetica 65 Medium" panose="020B05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MODULI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HËNË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MARTË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MËRKURË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ENJTE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PREMTE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SHTUNË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9938524" y="1408250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ECTS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18061" y="2106968"/>
            <a:ext cx="793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Kujdesi</a:t>
            </a:r>
            <a:r>
              <a:rPr lang="en-US" sz="1000" dirty="0"/>
              <a:t> </a:t>
            </a:r>
            <a:r>
              <a:rPr lang="en-US" sz="1000" dirty="0" err="1"/>
              <a:t>infermieror</a:t>
            </a:r>
            <a:r>
              <a:rPr lang="en-US" sz="1000" dirty="0"/>
              <a:t> </a:t>
            </a:r>
            <a:r>
              <a:rPr lang="en-US" sz="1000" dirty="0" err="1"/>
              <a:t>në</a:t>
            </a:r>
            <a:r>
              <a:rPr lang="en-US" sz="1000" dirty="0"/>
              <a:t> </a:t>
            </a:r>
            <a:r>
              <a:rPr lang="en-US" sz="1000" dirty="0" err="1"/>
              <a:t>shëndetin</a:t>
            </a:r>
            <a:r>
              <a:rPr lang="en-US" sz="1000" dirty="0"/>
              <a:t> </a:t>
            </a:r>
            <a:r>
              <a:rPr lang="en-US" sz="1000" dirty="0" err="1"/>
              <a:t>mendor</a:t>
            </a:r>
            <a:r>
              <a:rPr lang="en-US" sz="1000" dirty="0"/>
              <a:t> me </a:t>
            </a:r>
            <a:r>
              <a:rPr lang="en-US" sz="1000" dirty="0" err="1"/>
              <a:t>Psikiatri</a:t>
            </a:r>
            <a:endParaRPr 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7707" y="276946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42501" y="4219465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0065" y="4934233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26338" y="562724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b="1" dirty="0" err="1">
                <a:solidFill>
                  <a:schemeClr val="bg1"/>
                </a:solidFill>
                <a:latin typeface="Helvetica 65 Medium" panose="020B0500000000000000" pitchFamily="2" charset="0"/>
              </a:rPr>
              <a:t>Nr</a:t>
            </a:r>
            <a:r>
              <a:rPr lang="en-US" sz="75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SALLA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840065" y="6339294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7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067127" y="3118151"/>
            <a:ext cx="1058862" cy="12982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Infermieria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në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kujdesin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shtëpiak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97493" y="1785096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Prof. Ass. Dr. </a:t>
            </a:r>
            <a:r>
              <a:rPr lang="en-US" sz="1000" dirty="0" err="1">
                <a:solidFill>
                  <a:schemeClr val="tx1"/>
                </a:solidFill>
              </a:rPr>
              <a:t>Bujar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Obertinca</a:t>
            </a:r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 err="1">
                <a:solidFill>
                  <a:schemeClr val="tx1"/>
                </a:solidFill>
              </a:rPr>
              <a:t>Prof.Xhevdet</a:t>
            </a:r>
            <a:r>
              <a:rPr lang="en-US" sz="1000" dirty="0">
                <a:solidFill>
                  <a:schemeClr val="tx1"/>
                </a:solidFill>
              </a:rPr>
              <a:t> Kasumi 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MD</a:t>
            </a:r>
            <a:r>
              <a:rPr lang="en-US" sz="1000" dirty="0">
                <a:solidFill>
                  <a:schemeClr val="tx1"/>
                </a:solidFill>
              </a:rPr>
              <a:t>. Vlera </a:t>
            </a:r>
            <a:r>
              <a:rPr lang="en-US" sz="1000" dirty="0" err="1">
                <a:solidFill>
                  <a:schemeClr val="tx1"/>
                </a:solidFill>
              </a:rPr>
              <a:t>Ternava</a:t>
            </a:r>
            <a:r>
              <a:rPr lang="en-US" sz="1000" dirty="0">
                <a:solidFill>
                  <a:schemeClr val="tx1"/>
                </a:solidFill>
              </a:rPr>
              <a:t>/ </a:t>
            </a:r>
            <a:r>
              <a:rPr lang="en-US" sz="1000" b="1" dirty="0">
                <a:solidFill>
                  <a:schemeClr val="tx1"/>
                </a:solidFill>
              </a:rPr>
              <a:t>MSc. </a:t>
            </a:r>
            <a:r>
              <a:rPr lang="en-US" sz="1000" dirty="0">
                <a:solidFill>
                  <a:schemeClr val="tx1"/>
                </a:solidFill>
              </a:rPr>
              <a:t>Arjeta </a:t>
            </a:r>
            <a:r>
              <a:rPr lang="en-US" sz="1000" dirty="0" err="1">
                <a:solidFill>
                  <a:schemeClr val="tx1"/>
                </a:solidFill>
              </a:rPr>
              <a:t>Zhubi</a:t>
            </a:r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MSc</a:t>
            </a:r>
            <a:r>
              <a:rPr lang="en-US" sz="1000" dirty="0">
                <a:solidFill>
                  <a:schemeClr val="tx1"/>
                </a:solidFill>
              </a:rPr>
              <a:t>. </a:t>
            </a:r>
            <a:r>
              <a:rPr lang="en-US" sz="1000" dirty="0" err="1">
                <a:solidFill>
                  <a:schemeClr val="tx1"/>
                </a:solidFill>
              </a:rPr>
              <a:t>Elona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Bellaja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208399" y="3091718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39767" y="1838016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084973" y="1812432"/>
            <a:ext cx="97566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126425" y="3064225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052357" y="1797974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900" dirty="0">
                <a:solidFill>
                  <a:schemeClr val="tx1"/>
                </a:solidFill>
              </a:rPr>
              <a:t>U: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Gr1.15:00-15:45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Gr2.15:45-16:30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Gr3.16:30-17:15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Gr4.17:15-18:00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Gr5.18:00-18:45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Gr6.18:45-19:30</a:t>
            </a:r>
          </a:p>
          <a:p>
            <a:pPr lvl="0" algn="ctr"/>
            <a:r>
              <a:rPr lang="en-US" sz="900" dirty="0" err="1">
                <a:solidFill>
                  <a:schemeClr val="tx1"/>
                </a:solidFill>
              </a:rPr>
              <a:t>Kabineti</a:t>
            </a:r>
            <a:r>
              <a:rPr lang="en-US" sz="900" dirty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92129" y="3102821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056360" y="1788563"/>
            <a:ext cx="914177" cy="14267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L: 203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14:15-15:00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50711" y="3125240"/>
            <a:ext cx="960812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L: 203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11:45-12:30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953944" y="1812432"/>
            <a:ext cx="1035538" cy="13144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920636" y="3122631"/>
            <a:ext cx="1080224" cy="13078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U: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2 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09:45-10:30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1</a:t>
            </a:r>
            <a:r>
              <a:rPr lang="en-US" sz="800" dirty="0">
                <a:solidFill>
                  <a:schemeClr val="tx1"/>
                </a:solidFill>
              </a:rPr>
              <a:t> ) </a:t>
            </a:r>
            <a:r>
              <a:rPr lang="pl-PL" sz="800" dirty="0">
                <a:solidFill>
                  <a:schemeClr val="tx1"/>
                </a:solidFill>
              </a:rPr>
              <a:t>10:30- 11:15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pl-PL" sz="800" dirty="0">
                <a:solidFill>
                  <a:schemeClr val="tx1"/>
                </a:solidFill>
              </a:rPr>
              <a:t>6 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11:15-12:00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3</a:t>
            </a:r>
            <a:r>
              <a:rPr lang="en-US" sz="800" dirty="0">
                <a:solidFill>
                  <a:schemeClr val="tx1"/>
                </a:solidFill>
              </a:rPr>
              <a:t> ) </a:t>
            </a:r>
            <a:r>
              <a:rPr lang="pl-PL" sz="800" dirty="0">
                <a:solidFill>
                  <a:schemeClr val="tx1"/>
                </a:solidFill>
              </a:rPr>
              <a:t>13:30-14:15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5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14:15-15:00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4</a:t>
            </a:r>
            <a:r>
              <a:rPr lang="en-US" sz="800" dirty="0">
                <a:solidFill>
                  <a:schemeClr val="tx1"/>
                </a:solidFill>
              </a:rPr>
              <a:t> ) </a:t>
            </a:r>
            <a:r>
              <a:rPr lang="pl-PL" sz="800" dirty="0">
                <a:solidFill>
                  <a:schemeClr val="tx1"/>
                </a:solidFill>
              </a:rPr>
              <a:t>15:00-15:45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 err="1">
                <a:solidFill>
                  <a:schemeClr val="tx1"/>
                </a:solidFill>
              </a:rPr>
              <a:t>Kabineti</a:t>
            </a:r>
            <a:r>
              <a:rPr lang="en-US" sz="800" dirty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595959"/>
                </a:solidFill>
                <a:latin typeface="Helvetica 65 Medium" panose="020B0500000000000000" pitchFamily="2" charset="0"/>
              </a:rPr>
              <a:t>Write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Organizimi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menaxhimi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Udhëheqja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në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shëndetësi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kujdesin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infermieror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76271" y="5572183"/>
            <a:ext cx="1058862" cy="11849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Anestezion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Ringjallje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MSc</a:t>
            </a:r>
            <a:r>
              <a:rPr lang="en-US" sz="1000" dirty="0">
                <a:solidFill>
                  <a:schemeClr val="tx1"/>
                </a:solidFill>
              </a:rPr>
              <a:t>. Burim Beqiri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MSc. </a:t>
            </a:r>
            <a:r>
              <a:rPr lang="sq-AL" sz="1000" dirty="0">
                <a:solidFill>
                  <a:schemeClr val="tx1"/>
                </a:solidFill>
              </a:rPr>
              <a:t>Flaka Emini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126729" y="5572182"/>
            <a:ext cx="1074418" cy="10133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Dr.Kujtim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Pllana</a:t>
            </a:r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MSc</a:t>
            </a:r>
            <a:r>
              <a:rPr lang="en-US" sz="1000" dirty="0">
                <a:solidFill>
                  <a:schemeClr val="tx1"/>
                </a:solidFill>
              </a:rPr>
              <a:t>. Arjeta </a:t>
            </a:r>
            <a:r>
              <a:rPr lang="en-US" sz="1000" dirty="0" err="1">
                <a:solidFill>
                  <a:schemeClr val="tx1"/>
                </a:solidFill>
              </a:rPr>
              <a:t>Zhubi</a:t>
            </a:r>
            <a:r>
              <a:rPr lang="en-US" sz="1000" dirty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MSc</a:t>
            </a:r>
            <a:r>
              <a:rPr lang="en-US" sz="1000" dirty="0" err="1">
                <a:solidFill>
                  <a:schemeClr val="tx1"/>
                </a:solidFill>
              </a:rPr>
              <a:t>.Liridon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Marku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088384" y="5619252"/>
            <a:ext cx="289817" cy="865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372553" y="5725148"/>
            <a:ext cx="355120" cy="759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193544" y="4429646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187800" y="5510484"/>
            <a:ext cx="967384" cy="1747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78972" y="4411147"/>
            <a:ext cx="998634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160705" y="5556858"/>
            <a:ext cx="967384" cy="12742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144572" y="4391312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32945" y="5556858"/>
            <a:ext cx="950884" cy="13000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7114531" y="5223783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8061094" y="4422063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L: </a:t>
            </a:r>
            <a:r>
              <a:rPr lang="en-US" sz="900" dirty="0">
                <a:solidFill>
                  <a:schemeClr val="tx1"/>
                </a:solidFill>
              </a:rPr>
              <a:t>203</a:t>
            </a:r>
            <a:endParaRPr lang="pl-PL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13:15-14:00</a:t>
            </a:r>
            <a:endParaRPr lang="pl-PL" sz="900" dirty="0">
              <a:solidFill>
                <a:schemeClr val="tx1"/>
              </a:solidFill>
            </a:endParaRP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U:</a:t>
            </a:r>
            <a:r>
              <a:rPr lang="en-US" sz="900" dirty="0">
                <a:solidFill>
                  <a:schemeClr val="tx1"/>
                </a:solidFill>
              </a:rPr>
              <a:t>203</a:t>
            </a:r>
            <a:endParaRPr lang="pl-PL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15:00-15:45</a:t>
            </a:r>
            <a:endParaRPr lang="pl-PL" sz="900" dirty="0">
              <a:solidFill>
                <a:schemeClr val="tx1"/>
              </a:solidFill>
            </a:endParaRPr>
          </a:p>
          <a:p>
            <a:pPr algn="ctr"/>
            <a:endParaRPr lang="pl-PL" sz="900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7963361" y="5475522"/>
            <a:ext cx="1069341" cy="13078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8898985" y="5444359"/>
            <a:ext cx="1096354" cy="11399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>
                <a:solidFill>
                  <a:schemeClr val="tx1"/>
                </a:solidFill>
              </a:rPr>
              <a:t>L: </a:t>
            </a:r>
            <a:r>
              <a:rPr lang="en-US" sz="800" dirty="0">
                <a:solidFill>
                  <a:schemeClr val="tx1"/>
                </a:solidFill>
              </a:rPr>
              <a:t>205</a:t>
            </a:r>
            <a:endParaRPr lang="pl-PL" sz="800" dirty="0">
              <a:solidFill>
                <a:schemeClr val="tx1"/>
              </a:solidFill>
            </a:endParaRP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09:00- 09:45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U: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1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09:45-10:30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 2</a:t>
            </a:r>
            <a:r>
              <a:rPr lang="en-US" sz="800" dirty="0">
                <a:solidFill>
                  <a:schemeClr val="tx1"/>
                </a:solidFill>
              </a:rPr>
              <a:t>)  </a:t>
            </a:r>
            <a:r>
              <a:rPr lang="pl-PL" sz="800" dirty="0">
                <a:solidFill>
                  <a:schemeClr val="tx1"/>
                </a:solidFill>
              </a:rPr>
              <a:t>10:30- 11:15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Gr3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11:15- 12:00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</a:t>
            </a:r>
            <a:r>
              <a:rPr lang="en-US" sz="800" dirty="0">
                <a:solidFill>
                  <a:schemeClr val="tx1"/>
                </a:solidFill>
              </a:rPr>
              <a:t>6 ) </a:t>
            </a:r>
            <a:r>
              <a:rPr lang="pl-PL" sz="800" dirty="0">
                <a:solidFill>
                  <a:schemeClr val="tx1"/>
                </a:solidFill>
              </a:rPr>
              <a:t>13:30- 14:15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Gr4</a:t>
            </a:r>
            <a:r>
              <a:rPr lang="en-US" sz="800" dirty="0">
                <a:solidFill>
                  <a:schemeClr val="tx1"/>
                </a:solidFill>
              </a:rPr>
              <a:t>) </a:t>
            </a:r>
            <a:r>
              <a:rPr lang="pl-PL" sz="800" dirty="0">
                <a:solidFill>
                  <a:schemeClr val="tx1"/>
                </a:solidFill>
              </a:rPr>
              <a:t>14:15-15:00</a:t>
            </a:r>
          </a:p>
          <a:p>
            <a:pPr algn="ctr"/>
            <a:r>
              <a:rPr lang="pl-PL" sz="800" dirty="0">
                <a:solidFill>
                  <a:schemeClr val="tx1"/>
                </a:solidFill>
              </a:rPr>
              <a:t>Gr5</a:t>
            </a:r>
            <a:r>
              <a:rPr lang="en-US" sz="800" dirty="0">
                <a:solidFill>
                  <a:schemeClr val="tx1"/>
                </a:solidFill>
              </a:rPr>
              <a:t> ) </a:t>
            </a:r>
            <a:r>
              <a:rPr lang="pl-PL" sz="800" dirty="0">
                <a:solidFill>
                  <a:schemeClr val="tx1"/>
                </a:solidFill>
              </a:rPr>
              <a:t>15:00-15:45</a:t>
            </a:r>
          </a:p>
          <a:p>
            <a:pPr algn="ctr"/>
            <a:r>
              <a:rPr lang="en-US" sz="800" dirty="0" err="1">
                <a:solidFill>
                  <a:schemeClr val="tx1"/>
                </a:solidFill>
              </a:rPr>
              <a:t>Kabineti</a:t>
            </a:r>
            <a:r>
              <a:rPr lang="en-US" sz="800" dirty="0">
                <a:solidFill>
                  <a:schemeClr val="tx1"/>
                </a:solidFill>
              </a:rPr>
              <a:t> 4</a:t>
            </a:r>
            <a:endParaRPr lang="pl-PL" sz="8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03" y="6350"/>
            <a:ext cx="600457" cy="1804420"/>
          </a:xfrm>
          <a:prstGeom prst="rect">
            <a:avLst/>
          </a:prstGeom>
        </p:spPr>
      </p:pic>
      <p:sp>
        <p:nvSpPr>
          <p:cNvPr id="129" name="Rectangle 128"/>
          <p:cNvSpPr/>
          <p:nvPr/>
        </p:nvSpPr>
        <p:spPr>
          <a:xfrm>
            <a:off x="891055" y="1817192"/>
            <a:ext cx="172867" cy="540930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112523" y="6584334"/>
            <a:ext cx="1076802" cy="6409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Praktika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Klinike</a:t>
            </a:r>
            <a:endParaRPr lang="en-US" sz="9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BF7DD2-DD94-4E69-8026-8CDF5562CAD1}"/>
              </a:ext>
            </a:extLst>
          </p:cNvPr>
          <p:cNvSpPr/>
          <p:nvPr/>
        </p:nvSpPr>
        <p:spPr>
          <a:xfrm>
            <a:off x="2163106" y="6509272"/>
            <a:ext cx="1058862" cy="791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495D75-D411-C75A-BCB1-62C6A089B3E6}"/>
              </a:ext>
            </a:extLst>
          </p:cNvPr>
          <p:cNvSpPr/>
          <p:nvPr/>
        </p:nvSpPr>
        <p:spPr>
          <a:xfrm>
            <a:off x="3201147" y="6471887"/>
            <a:ext cx="802200" cy="8670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342F49-3DE2-5604-15AB-EDBA63E17018}"/>
              </a:ext>
            </a:extLst>
          </p:cNvPr>
          <p:cNvSpPr/>
          <p:nvPr/>
        </p:nvSpPr>
        <p:spPr>
          <a:xfrm>
            <a:off x="3781328" y="6411713"/>
            <a:ext cx="361767" cy="8858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CA21E4-F7A7-3D4D-2775-59FFAB940C61}"/>
              </a:ext>
            </a:extLst>
          </p:cNvPr>
          <p:cNvSpPr/>
          <p:nvPr/>
        </p:nvSpPr>
        <p:spPr>
          <a:xfrm>
            <a:off x="4144572" y="6433650"/>
            <a:ext cx="1045704" cy="789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Praktika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Klinike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08:00 – 14:00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13.10.2025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08.01.2026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0179AA-92DB-ADDD-1856-0B2E4D75D6EA}"/>
              </a:ext>
            </a:extLst>
          </p:cNvPr>
          <p:cNvSpPr/>
          <p:nvPr/>
        </p:nvSpPr>
        <p:spPr>
          <a:xfrm>
            <a:off x="5165249" y="6471887"/>
            <a:ext cx="1045704" cy="789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Praktika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Klinike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08:00 – 14:00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13.10.2025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08.01.2026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4D39A4-42D6-DE3A-0AA0-6945685A9E5A}"/>
              </a:ext>
            </a:extLst>
          </p:cNvPr>
          <p:cNvSpPr/>
          <p:nvPr/>
        </p:nvSpPr>
        <p:spPr>
          <a:xfrm>
            <a:off x="6126606" y="6462404"/>
            <a:ext cx="963087" cy="789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Praktika Klinike</a:t>
            </a:r>
          </a:p>
          <a:p>
            <a:pPr algn="ctr"/>
            <a:r>
              <a:rPr lang="en-US" sz="900">
                <a:solidFill>
                  <a:schemeClr val="tx1"/>
                </a:solidFill>
              </a:rPr>
              <a:t>08:00 – 14:00</a:t>
            </a:r>
          </a:p>
          <a:p>
            <a:pPr algn="ctr"/>
            <a:r>
              <a:rPr lang="en-US" sz="900">
                <a:solidFill>
                  <a:schemeClr val="tx1"/>
                </a:solidFill>
              </a:rPr>
              <a:t>13.10.2025</a:t>
            </a:r>
          </a:p>
          <a:p>
            <a:pPr algn="ctr"/>
            <a:r>
              <a:rPr lang="en-US" sz="900">
                <a:solidFill>
                  <a:schemeClr val="tx1"/>
                </a:solidFill>
              </a:rPr>
              <a:t>08.01.2026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457C25-64F6-ED26-B53B-D16485FB8095}"/>
              </a:ext>
            </a:extLst>
          </p:cNvPr>
          <p:cNvSpPr/>
          <p:nvPr/>
        </p:nvSpPr>
        <p:spPr>
          <a:xfrm>
            <a:off x="7089693" y="6471887"/>
            <a:ext cx="1045704" cy="789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7271DA-4464-A606-5299-12440566C8E4}"/>
              </a:ext>
            </a:extLst>
          </p:cNvPr>
          <p:cNvSpPr/>
          <p:nvPr/>
        </p:nvSpPr>
        <p:spPr>
          <a:xfrm>
            <a:off x="8009892" y="6433110"/>
            <a:ext cx="1045704" cy="789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80577E-E510-6623-029F-5CFD2A9719B8}"/>
              </a:ext>
            </a:extLst>
          </p:cNvPr>
          <p:cNvSpPr/>
          <p:nvPr/>
        </p:nvSpPr>
        <p:spPr>
          <a:xfrm>
            <a:off x="8985131" y="6697538"/>
            <a:ext cx="976332" cy="55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14236</TotalTime>
  <Words>261</Words>
  <Application>Microsoft Office PowerPoint</Application>
  <PresentationFormat>Custom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Mincho</vt:lpstr>
      <vt:lpstr>Arial</vt:lpstr>
      <vt:lpstr>Calibri</vt:lpstr>
      <vt:lpstr>Calibri Light</vt:lpstr>
      <vt:lpstr>Helvetica 65 Medium</vt:lpstr>
      <vt:lpstr>Helvetica LT Std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Briki</dc:creator>
  <cp:lastModifiedBy>Blerina Gerxhaliu</cp:lastModifiedBy>
  <cp:revision>89</cp:revision>
  <cp:lastPrinted>2025-09-11T08:31:24Z</cp:lastPrinted>
  <dcterms:created xsi:type="dcterms:W3CDTF">2023-02-16T09:34:27Z</dcterms:created>
  <dcterms:modified xsi:type="dcterms:W3CDTF">2025-10-15T11:35:57Z</dcterms:modified>
</cp:coreProperties>
</file>