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7559675" cx="10691800"/>
  <p:notesSz cx="9296400" cy="7010400"/>
  <p:embeddedFontLst>
    <p:embeddedFont>
      <p:font typeface="Helvetica Neue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FNvNzul6kO5D5CKyS6EseRzLB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6" Type="http://schemas.openxmlformats.org/officeDocument/2006/relationships/font" Target="fonts/HelveticaNeue-regular.fntdata"/><Relationship Id="rId7" Type="http://schemas.openxmlformats.org/officeDocument/2006/relationships/font" Target="fonts/HelveticaNeue-bold.fntdata"/><Relationship Id="rId8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49700" y="525775"/>
            <a:ext cx="6197900" cy="262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29625" y="3329925"/>
            <a:ext cx="7437100" cy="315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929625" y="3329925"/>
            <a:ext cx="7437100" cy="3154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549700" y="525775"/>
            <a:ext cx="6197900" cy="262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947634" y="-200158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600802" y="2453010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564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indent="-424561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indent="-39662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indent="-368617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indent="-368617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indent="-368617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indent="-368617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indent="-368617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indent="-368617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b="0" i="0" sz="48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561" lvl="0" marL="457200" marR="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b="0" i="0" sz="3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621" lvl="1" marL="914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b="0" i="0" sz="264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617" lvl="2" marL="1371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b="0" i="0" sz="22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583" lvl="3" marL="1828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583" lvl="4" marL="22860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583" lvl="5" marL="27432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583" lvl="6" marL="3200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584" lvl="7" marL="3657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584" lvl="8" marL="4114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2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5183293" y="3120754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15:30-17:00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G.2 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09:30-10:15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G.1 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10:15-11:00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G.3 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11:00-11:45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G.4 12:30- 13:15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G.5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13:15-14:00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G.6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14:00-14:45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Kabineti 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075487" y="1816616"/>
            <a:ext cx="1058862" cy="129221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60" u="none" cap="none" strike="noStrik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10000859" y="1812668"/>
            <a:ext cx="359147" cy="1277808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60" u="none" cap="none" strike="noStrik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3799370" y="1819096"/>
            <a:ext cx="424979" cy="1272031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/>
          </a:p>
        </p:txBody>
      </p:sp>
      <p:sp>
        <p:nvSpPr>
          <p:cNvPr id="88" name="Google Shape;88;p1"/>
          <p:cNvSpPr/>
          <p:nvPr/>
        </p:nvSpPr>
        <p:spPr>
          <a:xfrm>
            <a:off x="9945189" y="3103059"/>
            <a:ext cx="414818" cy="1322848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3785911" y="3108835"/>
            <a:ext cx="446392" cy="1317072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9913615" y="4440744"/>
            <a:ext cx="446391" cy="1274232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785911" y="4431955"/>
            <a:ext cx="446392" cy="1278928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10000859" y="5726369"/>
            <a:ext cx="359147" cy="1496380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3785911" y="5717579"/>
            <a:ext cx="391824" cy="1501895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0000859" y="1179613"/>
            <a:ext cx="359147" cy="619326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3785911" y="1185390"/>
            <a:ext cx="391824" cy="613550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510652" y="1817193"/>
            <a:ext cx="380404" cy="5409309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32702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4663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93809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26606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8225" y="1175400"/>
            <a:ext cx="1150441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88622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10429" y="1175401"/>
            <a:ext cx="353569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95004" y="1175403"/>
            <a:ext cx="304801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131311" y="1175402"/>
            <a:ext cx="957074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77869" y="1175403"/>
            <a:ext cx="1042418" cy="63703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"/>
          <p:cNvSpPr txBox="1"/>
          <p:nvPr/>
        </p:nvSpPr>
        <p:spPr>
          <a:xfrm rot="-5400000">
            <a:off x="3378084" y="1408249"/>
            <a:ext cx="47641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L/U/P</a:t>
            </a:r>
            <a:endParaRPr/>
          </a:p>
        </p:txBody>
      </p:sp>
      <p:sp>
        <p:nvSpPr>
          <p:cNvPr id="108" name="Google Shape;108;p1"/>
          <p:cNvSpPr txBox="1"/>
          <p:nvPr/>
        </p:nvSpPr>
        <p:spPr>
          <a:xfrm rot="-5400000">
            <a:off x="3055279" y="1408250"/>
            <a:ext cx="37542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O/Z</a:t>
            </a:r>
            <a:endParaRPr/>
          </a:p>
        </p:txBody>
      </p:sp>
      <p:sp>
        <p:nvSpPr>
          <p:cNvPr id="109" name="Google Shape;109;p1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MËSIMDHËNËSI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/ASISTENTI</a:t>
            </a:r>
            <a:endParaRPr/>
          </a:p>
        </p:txBody>
      </p:sp>
      <p:pic>
        <p:nvPicPr>
          <p:cNvPr id="110" name="Google Shape;110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976612" y="877150"/>
            <a:ext cx="1360965" cy="22587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"/>
          <p:cNvSpPr txBox="1"/>
          <p:nvPr/>
        </p:nvSpPr>
        <p:spPr>
          <a:xfrm>
            <a:off x="1089375" y="546881"/>
            <a:ext cx="1346844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35A9D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INFERMIERI</a:t>
            </a:r>
            <a:endParaRPr/>
          </a:p>
        </p:txBody>
      </p:sp>
      <p:sp>
        <p:nvSpPr>
          <p:cNvPr id="112" name="Google Shape;112;p1"/>
          <p:cNvSpPr txBox="1"/>
          <p:nvPr/>
        </p:nvSpPr>
        <p:spPr>
          <a:xfrm>
            <a:off x="1060040" y="802543"/>
            <a:ext cx="6137193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35A9D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2025/2026</a:t>
            </a:r>
            <a:endParaRPr sz="1300">
              <a:solidFill>
                <a:srgbClr val="35A9D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3" name="Google Shape;113;p1"/>
          <p:cNvSpPr txBox="1"/>
          <p:nvPr/>
        </p:nvSpPr>
        <p:spPr>
          <a:xfrm rot="-5400000">
            <a:off x="-484723" y="5783068"/>
            <a:ext cx="2376484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INFERMIERI: </a:t>
            </a:r>
            <a:r>
              <a:rPr lang="en-US" sz="13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III-të </a:t>
            </a:r>
            <a:endParaRPr b="1" sz="13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MODULI</a:t>
            </a:r>
            <a:endParaRPr/>
          </a:p>
        </p:txBody>
      </p:sp>
      <p:sp>
        <p:nvSpPr>
          <p:cNvPr id="115" name="Google Shape;115;p1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HËNË</a:t>
            </a:r>
            <a:endParaRPr/>
          </a:p>
        </p:txBody>
      </p:sp>
      <p:sp>
        <p:nvSpPr>
          <p:cNvPr id="116" name="Google Shape;116;p1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MARTË</a:t>
            </a:r>
            <a:endParaRPr/>
          </a:p>
        </p:txBody>
      </p:sp>
      <p:sp>
        <p:nvSpPr>
          <p:cNvPr id="117" name="Google Shape;117;p1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MËRKURË</a:t>
            </a:r>
            <a:endParaRPr/>
          </a:p>
        </p:txBody>
      </p:sp>
      <p:sp>
        <p:nvSpPr>
          <p:cNvPr id="118" name="Google Shape;118;p1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ENJTE</a:t>
            </a:r>
            <a:endParaRPr/>
          </a:p>
        </p:txBody>
      </p:sp>
      <p:sp>
        <p:nvSpPr>
          <p:cNvPr id="119" name="Google Shape;119;p1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PREMTE</a:t>
            </a:r>
            <a:endParaRPr/>
          </a:p>
        </p:txBody>
      </p:sp>
      <p:sp>
        <p:nvSpPr>
          <p:cNvPr id="120" name="Google Shape;120;p1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SHTUNË</a:t>
            </a:r>
            <a:endParaRPr/>
          </a:p>
        </p:txBody>
      </p:sp>
      <p:sp>
        <p:nvSpPr>
          <p:cNvPr id="121" name="Google Shape;121;p1"/>
          <p:cNvSpPr txBox="1"/>
          <p:nvPr/>
        </p:nvSpPr>
        <p:spPr>
          <a:xfrm rot="-5400000">
            <a:off x="9938524" y="1408250"/>
            <a:ext cx="45878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ECTS</a:t>
            </a:r>
            <a:endParaRPr b="1" sz="80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2" name="Google Shape;122;p1"/>
          <p:cNvSpPr txBox="1"/>
          <p:nvPr/>
        </p:nvSpPr>
        <p:spPr>
          <a:xfrm>
            <a:off x="1318061" y="2106968"/>
            <a:ext cx="793054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Pediatria dhe kujdesi infermieror për fëmijë dhe adoleshent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rite</a:t>
            </a:r>
            <a:endParaRPr/>
          </a:p>
        </p:txBody>
      </p:sp>
      <p:sp>
        <p:nvSpPr>
          <p:cNvPr id="123" name="Google Shape;123;p1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endParaRPr/>
          </a:p>
        </p:txBody>
      </p:sp>
      <p:sp>
        <p:nvSpPr>
          <p:cNvPr id="124" name="Google Shape;124;p1"/>
          <p:cNvSpPr txBox="1"/>
          <p:nvPr/>
        </p:nvSpPr>
        <p:spPr>
          <a:xfrm>
            <a:off x="847707" y="276946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endParaRPr/>
          </a:p>
        </p:txBody>
      </p:sp>
      <p:sp>
        <p:nvSpPr>
          <p:cNvPr id="125" name="Google Shape;125;p1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endParaRPr/>
          </a:p>
        </p:txBody>
      </p:sp>
      <p:sp>
        <p:nvSpPr>
          <p:cNvPr id="126" name="Google Shape;126;p1"/>
          <p:cNvSpPr txBox="1"/>
          <p:nvPr/>
        </p:nvSpPr>
        <p:spPr>
          <a:xfrm>
            <a:off x="842501" y="4219465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endParaRPr/>
          </a:p>
        </p:txBody>
      </p:sp>
      <p:sp>
        <p:nvSpPr>
          <p:cNvPr id="127" name="Google Shape;127;p1"/>
          <p:cNvSpPr txBox="1"/>
          <p:nvPr/>
        </p:nvSpPr>
        <p:spPr>
          <a:xfrm>
            <a:off x="840065" y="4934233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endParaRPr/>
          </a:p>
        </p:txBody>
      </p:sp>
      <p:sp>
        <p:nvSpPr>
          <p:cNvPr id="128" name="Google Shape;128;p1"/>
          <p:cNvSpPr txBox="1"/>
          <p:nvPr/>
        </p:nvSpPr>
        <p:spPr>
          <a:xfrm>
            <a:off x="826338" y="562724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/>
          </a:p>
        </p:txBody>
      </p:sp>
      <p:sp>
        <p:nvSpPr>
          <p:cNvPr id="129" name="Google Shape;129;p1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5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/>
          </a:p>
        </p:txBody>
      </p:sp>
      <p:sp>
        <p:nvSpPr>
          <p:cNvPr id="130" name="Google Shape;130;p1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SALLA</a:t>
            </a:r>
            <a:endParaRPr/>
          </a:p>
        </p:txBody>
      </p:sp>
      <p:sp>
        <p:nvSpPr>
          <p:cNvPr id="131" name="Google Shape;131;p1"/>
          <p:cNvSpPr txBox="1"/>
          <p:nvPr/>
        </p:nvSpPr>
        <p:spPr>
          <a:xfrm>
            <a:off x="840065" y="6339294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r>
            <a:endParaRPr/>
          </a:p>
        </p:txBody>
      </p:sp>
      <p:grpSp>
        <p:nvGrpSpPr>
          <p:cNvPr id="132" name="Google Shape;132;p1"/>
          <p:cNvGrpSpPr/>
          <p:nvPr/>
        </p:nvGrpSpPr>
        <p:grpSpPr>
          <a:xfrm>
            <a:off x="10050636" y="2091579"/>
            <a:ext cx="268925" cy="3803452"/>
            <a:chOff x="997920" y="2229544"/>
            <a:chExt cx="268925" cy="3803452"/>
          </a:xfrm>
        </p:grpSpPr>
        <p:sp>
          <p:nvSpPr>
            <p:cNvPr id="133" name="Google Shape;133;p1"/>
            <p:cNvSpPr txBox="1"/>
            <p:nvPr/>
          </p:nvSpPr>
          <p:spPr>
            <a:xfrm>
              <a:off x="1011647" y="2229544"/>
              <a:ext cx="255198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019289" y="2930838"/>
              <a:ext cx="18473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5" name="Google Shape;135;p1"/>
            <p:cNvSpPr txBox="1"/>
            <p:nvPr/>
          </p:nvSpPr>
          <p:spPr>
            <a:xfrm>
              <a:off x="1014083" y="4330172"/>
              <a:ext cx="18473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6" name="Google Shape;136;p1"/>
            <p:cNvSpPr txBox="1"/>
            <p:nvPr/>
          </p:nvSpPr>
          <p:spPr>
            <a:xfrm>
              <a:off x="1011647" y="5029839"/>
              <a:ext cx="250390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137" name="Google Shape;137;p1"/>
            <p:cNvSpPr txBox="1"/>
            <p:nvPr/>
          </p:nvSpPr>
          <p:spPr>
            <a:xfrm>
              <a:off x="997920" y="5786775"/>
              <a:ext cx="18473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38" name="Google Shape;138;p1"/>
          <p:cNvSpPr/>
          <p:nvPr/>
        </p:nvSpPr>
        <p:spPr>
          <a:xfrm>
            <a:off x="1067127" y="3118151"/>
            <a:ext cx="1058862" cy="1298268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Gjinekologji dhe Obstetrikë me Kujdesin Infermieror per shendetin e Gruas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2144692" y="1827603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Afërdita Mustafa/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Flaka Emini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 c. 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Besarta Taganoviq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Fitore Bajraktari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142" name="Google Shape;142;p1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143" name="Google Shape;143;p1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L/U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"/>
          <p:cNvSpPr/>
          <p:nvPr/>
        </p:nvSpPr>
        <p:spPr>
          <a:xfrm>
            <a:off x="3408878" y="3098059"/>
            <a:ext cx="372450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L/U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"/>
          <p:cNvSpPr/>
          <p:nvPr/>
        </p:nvSpPr>
        <p:spPr>
          <a:xfrm>
            <a:off x="4241364" y="1830985"/>
            <a:ext cx="872085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"/>
          <p:cNvSpPr/>
          <p:nvPr/>
        </p:nvSpPr>
        <p:spPr>
          <a:xfrm>
            <a:off x="5155356" y="1834987"/>
            <a:ext cx="1023093" cy="131200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G.1 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09:30-10:15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G.2 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10:15-11:00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G.4 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11:00-11:45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G.3 12:30- 13:15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G.6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13:15-14:00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G.5</a:t>
            </a: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14:00-14:45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Kabineti 2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"/>
          <p:cNvSpPr/>
          <p:nvPr/>
        </p:nvSpPr>
        <p:spPr>
          <a:xfrm>
            <a:off x="7089693" y="1817194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"/>
          <p:cNvSpPr/>
          <p:nvPr/>
        </p:nvSpPr>
        <p:spPr>
          <a:xfrm>
            <a:off x="7121177" y="3119805"/>
            <a:ext cx="967384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"/>
          <p:cNvSpPr/>
          <p:nvPr/>
        </p:nvSpPr>
        <p:spPr>
          <a:xfrm>
            <a:off x="8075607" y="1815971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"/>
          <p:cNvSpPr/>
          <p:nvPr/>
        </p:nvSpPr>
        <p:spPr>
          <a:xfrm>
            <a:off x="8088561" y="3090476"/>
            <a:ext cx="960812" cy="13324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"/>
          <p:cNvSpPr/>
          <p:nvPr/>
        </p:nvSpPr>
        <p:spPr>
          <a:xfrm>
            <a:off x="9027166" y="1812432"/>
            <a:ext cx="96231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11:00-12:30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"/>
          <p:cNvSpPr/>
          <p:nvPr/>
        </p:nvSpPr>
        <p:spPr>
          <a:xfrm>
            <a:off x="8869632" y="3057519"/>
            <a:ext cx="1157215" cy="1595772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/>
          </a:p>
        </p:txBody>
      </p:sp>
      <p:sp>
        <p:nvSpPr>
          <p:cNvPr id="155" name="Google Shape;155;p1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Shëndeti Publik me Epidemiologji dhe Nutricion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"/>
          <p:cNvSpPr/>
          <p:nvPr/>
        </p:nvSpPr>
        <p:spPr>
          <a:xfrm>
            <a:off x="1076271" y="5743798"/>
            <a:ext cx="1058862" cy="669121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Imunologji dhe Smundjet Infektive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"/>
          <p:cNvSpPr/>
          <p:nvPr/>
        </p:nvSpPr>
        <p:spPr>
          <a:xfrm>
            <a:off x="2126729" y="6430874"/>
            <a:ext cx="967384" cy="78860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Flaka Emini/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Fitore Bajraktari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58" name="Google Shape;158;p1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159" name="Google Shape;159;p1"/>
          <p:cNvSpPr/>
          <p:nvPr/>
        </p:nvSpPr>
        <p:spPr>
          <a:xfrm>
            <a:off x="3107648" y="5717319"/>
            <a:ext cx="319067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160" name="Google Shape;160;p1"/>
          <p:cNvSpPr/>
          <p:nvPr/>
        </p:nvSpPr>
        <p:spPr>
          <a:xfrm>
            <a:off x="3395251" y="4432839"/>
            <a:ext cx="369523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endParaRPr/>
          </a:p>
        </p:txBody>
      </p:sp>
      <p:sp>
        <p:nvSpPr>
          <p:cNvPr id="161" name="Google Shape;161;p1"/>
          <p:cNvSpPr/>
          <p:nvPr/>
        </p:nvSpPr>
        <p:spPr>
          <a:xfrm>
            <a:off x="3362816" y="5714975"/>
            <a:ext cx="372450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PK</a:t>
            </a:r>
            <a:endParaRPr/>
          </a:p>
        </p:txBody>
      </p:sp>
      <p:sp>
        <p:nvSpPr>
          <p:cNvPr id="162" name="Google Shape;162;p1"/>
          <p:cNvSpPr/>
          <p:nvPr/>
        </p:nvSpPr>
        <p:spPr>
          <a:xfrm>
            <a:off x="4195278" y="4446002"/>
            <a:ext cx="942470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"/>
          <p:cNvSpPr/>
          <p:nvPr/>
        </p:nvSpPr>
        <p:spPr>
          <a:xfrm>
            <a:off x="4179495" y="5718465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"/>
          <p:cNvSpPr/>
          <p:nvPr/>
        </p:nvSpPr>
        <p:spPr>
          <a:xfrm>
            <a:off x="5115812" y="4467243"/>
            <a:ext cx="1076341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17: 15-18:45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14:45-15:30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/>
          </a:p>
        </p:txBody>
      </p:sp>
      <p:sp>
        <p:nvSpPr>
          <p:cNvPr id="165" name="Google Shape;165;p1"/>
          <p:cNvSpPr/>
          <p:nvPr/>
        </p:nvSpPr>
        <p:spPr>
          <a:xfrm>
            <a:off x="5176741" y="5733272"/>
            <a:ext cx="1067081" cy="699958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"/>
          <p:cNvSpPr/>
          <p:nvPr/>
        </p:nvSpPr>
        <p:spPr>
          <a:xfrm>
            <a:off x="6216151" y="4453661"/>
            <a:ext cx="905026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6209136" y="5722003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"/>
          <p:cNvSpPr/>
          <p:nvPr/>
        </p:nvSpPr>
        <p:spPr>
          <a:xfrm>
            <a:off x="7070301" y="4437642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"/>
          <p:cNvSpPr/>
          <p:nvPr/>
        </p:nvSpPr>
        <p:spPr>
          <a:xfrm>
            <a:off x="7092129" y="5723227"/>
            <a:ext cx="967384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"/>
          <p:cNvSpPr/>
          <p:nvPr/>
        </p:nvSpPr>
        <p:spPr>
          <a:xfrm>
            <a:off x="8034529" y="4381802"/>
            <a:ext cx="1023173" cy="1399165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"/>
          <p:cNvSpPr/>
          <p:nvPr/>
        </p:nvSpPr>
        <p:spPr>
          <a:xfrm>
            <a:off x="9076591" y="4394098"/>
            <a:ext cx="920964" cy="1349202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9001856" y="5725950"/>
            <a:ext cx="960812" cy="69560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09:30-11:00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203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64203" y="6350"/>
            <a:ext cx="600457" cy="180442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"/>
          <p:cNvSpPr/>
          <p:nvPr/>
        </p:nvSpPr>
        <p:spPr>
          <a:xfrm>
            <a:off x="891055" y="1817192"/>
            <a:ext cx="172867" cy="540930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"/>
          <p:cNvSpPr/>
          <p:nvPr/>
        </p:nvSpPr>
        <p:spPr>
          <a:xfrm>
            <a:off x="1073728" y="6435391"/>
            <a:ext cx="1058862" cy="79111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Praktika Klinike III</a:t>
            </a:r>
            <a:endParaRPr/>
          </a:p>
        </p:txBody>
      </p:sp>
      <p:sp>
        <p:nvSpPr>
          <p:cNvPr id="177" name="Google Shape;177;p1"/>
          <p:cNvSpPr/>
          <p:nvPr/>
        </p:nvSpPr>
        <p:spPr>
          <a:xfrm>
            <a:off x="2111115" y="4412683"/>
            <a:ext cx="1058862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Prof.Dr. 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Bernard Tahirbegolli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/PhDc. 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Klara Cahani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"/>
          <p:cNvSpPr/>
          <p:nvPr/>
        </p:nvSpPr>
        <p:spPr>
          <a:xfrm>
            <a:off x="6163867" y="1826403"/>
            <a:ext cx="968899" cy="128882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"/>
          <p:cNvSpPr/>
          <p:nvPr/>
        </p:nvSpPr>
        <p:spPr>
          <a:xfrm>
            <a:off x="6178449" y="3144636"/>
            <a:ext cx="968899" cy="133896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"/>
          <p:cNvSpPr/>
          <p:nvPr/>
        </p:nvSpPr>
        <p:spPr>
          <a:xfrm>
            <a:off x="5149070" y="6438457"/>
            <a:ext cx="1067081" cy="738694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"/>
          <p:cNvSpPr/>
          <p:nvPr/>
        </p:nvSpPr>
        <p:spPr>
          <a:xfrm>
            <a:off x="2174153" y="5728379"/>
            <a:ext cx="1013807" cy="699958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Ariana Bytyqi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"/>
          <p:cNvSpPr/>
          <p:nvPr/>
        </p:nvSpPr>
        <p:spPr>
          <a:xfrm>
            <a:off x="6216044" y="5790316"/>
            <a:ext cx="864481" cy="699958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"/>
          <p:cNvSpPr/>
          <p:nvPr/>
        </p:nvSpPr>
        <p:spPr>
          <a:xfrm>
            <a:off x="4217502" y="5724142"/>
            <a:ext cx="942471" cy="699958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"/>
          <p:cNvSpPr/>
          <p:nvPr/>
        </p:nvSpPr>
        <p:spPr>
          <a:xfrm>
            <a:off x="7066762" y="5730916"/>
            <a:ext cx="1032521" cy="699958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"/>
          <p:cNvSpPr/>
          <p:nvPr/>
        </p:nvSpPr>
        <p:spPr>
          <a:xfrm>
            <a:off x="8099283" y="5762446"/>
            <a:ext cx="967385" cy="699958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"/>
          <p:cNvSpPr/>
          <p:nvPr/>
        </p:nvSpPr>
        <p:spPr>
          <a:xfrm>
            <a:off x="9039646" y="6430874"/>
            <a:ext cx="937355" cy="78860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6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2023-02-16T09:34:27Z</dcterms:created>
  <dc:creator>Briki</dc:creator>
</cp:coreProperties>
</file>