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EBC4-A730-E756-B067-51A6C333E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2ED42-B934-B05E-3AD2-2CA0B05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BCDC-020F-FD13-ACAA-B503DA12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5FB6-F1BA-6540-D2B7-1F10AB7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246-3AEA-9450-8814-E0229BA7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60DC-BB7B-ABDE-7906-29089B48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7B4D-0DDC-BD01-22F8-34981265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F095-98E0-6246-DB1C-76814EE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277A-A0CF-56F1-3817-10CBB60E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7F1C-D038-50A2-0157-EB50932A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C749-0855-3E9B-845E-BF3932DD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3C250-8517-5E9E-99A1-152AE714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DE01-7B20-59EC-7A15-B78646F4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8F3-558B-756E-E311-5619EE2A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DF06-D180-47B7-CCB3-95B5FAB0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18A-3C6C-4A68-85F2-5E9ECB8A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5AE4-08A7-5493-00D5-490385A5A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3CC4-9A77-DE1D-1FEA-E22B4A51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6161-27C5-D52D-65B7-0EC41B7F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DC4E-53EC-38C1-EB92-7848BC9C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DC87B-B836-3738-1BD3-3F152206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1E89-18AC-21D1-5F36-50FE9116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B010-AC1A-9580-BA46-1C74BC0D3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0C94-4F83-471B-5445-9EED4F26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FFE18-7A67-54B8-BB07-EEC2479F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CB8E1-74B9-BF04-1DE1-B696CFEC4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47838-FB81-CD1B-FD66-01EA98EC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995F0-DE3B-2C5B-21BC-08DD43D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8A8D0-DA58-112C-E82A-F82B7119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F0DE-4986-7C15-3364-F7535104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2614E-A0CF-3D4F-BE31-E201EC57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3E61B-7351-9354-04DF-5995F90F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EFD5-D901-CF4D-1832-4F6714AA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70043-A7D3-EF78-9637-9515CEC8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C80E6-3103-6F5B-6A0D-FA6D2C89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1DDA-5B97-5E80-6012-12084045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3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2F4-8DB2-CEC3-89D7-410ADB3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B74F9-DEF1-4D1C-7439-D83757B0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EC512-AAA6-A262-3936-7FE3D4EC6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BBB91-8541-41B1-7C1D-7483878A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407F2-CF29-A044-6CC2-EB115031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9F84-236A-F7D6-959C-68E28BA5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D230-CCF0-EFD0-F083-33337DD0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73B0-36FC-7DB8-5B37-ECFCA2A7A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381-3897-172C-1F13-FC81BDCD8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29D46-3D93-D445-CB53-6E5093D8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550F8-21F1-D105-5F8C-A692630C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6332B-1BEA-2C44-2D0C-E879F419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476E-BE59-0709-2CFD-5E53C9D9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349A1-82A9-7BB5-AFA2-805BC92B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3E190-EAE5-4BED-980F-11D8C6E9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EAA9A-2430-26C1-BADA-534A3F3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382DC-9934-5730-7E5E-AFC0850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1907-EB61-A856-4DFD-5F9A4BAF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EA431-A684-E36A-EEB0-DF6CA28FA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3FEEC-A524-7918-C6F3-3145BC23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9925-9CB0-5DE0-5641-23E4C996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2DD8-30D3-0848-E76D-B75BAAF8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96668-A457-ACB2-2E21-F812CFD7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BC32A-265D-BB89-58F0-3F70BC48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4836-4469-CD9D-1372-786087427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8D7-96D6-4199-9756-BC0B34519A8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2CD8-2CE9-CCB2-52D4-0B317D8C8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B9B6-CF7C-9E52-9BFC-D4E4577F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4C702BF4-8DA1-F3C8-38CB-3A0E86AE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0965" y="1762271"/>
            <a:ext cx="436691" cy="4361491"/>
          </a:xfrm>
          <a:prstGeom prst="rect">
            <a:avLst/>
          </a:prstGeom>
        </p:spPr>
      </p:pic>
      <p:pic>
        <p:nvPicPr>
          <p:cNvPr id="241" name="Graphic 240">
            <a:extLst>
              <a:ext uri="{FF2B5EF4-FFF2-40B4-BE49-F238E27FC236}">
                <a16:creationId xmlns:a16="http://schemas.microsoft.com/office/drawing/2014/main" id="{88818AA1-9427-FD97-20E5-F2637990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999" y="867144"/>
            <a:ext cx="755034" cy="525661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2001280" y="1145947"/>
            <a:ext cx="60852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MSc: KUJDESI SHËNDETËSOR DIGJITAL</a:t>
            </a:r>
            <a:endParaRPr lang="en-US" sz="1500" b="1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994841" y="1453938"/>
            <a:ext cx="609173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5091A1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5091A1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321661"/>
            <a:ext cx="1237240" cy="61704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40" y="1781708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94" y="1781708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61" y="1781708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59" y="1781708"/>
            <a:ext cx="615196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68" y="1781708"/>
            <a:ext cx="67741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52" y="1781708"/>
            <a:ext cx="1192959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58" y="1781708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03" y="1781708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87" y="1781705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950054"/>
            <a:ext cx="1237240" cy="851567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3810418"/>
            <a:ext cx="1237240" cy="87870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4696228"/>
            <a:ext cx="1237240" cy="66923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5374884"/>
            <a:ext cx="1237240" cy="73584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321664"/>
            <a:ext cx="1196520" cy="61704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950055"/>
            <a:ext cx="1196520" cy="851567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3810419"/>
            <a:ext cx="1196520" cy="87870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4696230"/>
            <a:ext cx="1196520" cy="669236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5374885"/>
            <a:ext cx="1196520" cy="73584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321664"/>
            <a:ext cx="476102" cy="61704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950055"/>
            <a:ext cx="476102" cy="85156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3798885"/>
            <a:ext cx="476102" cy="87870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523" y="4687168"/>
            <a:ext cx="476102" cy="669236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5374885"/>
            <a:ext cx="476102" cy="73584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321664"/>
            <a:ext cx="1192959" cy="61704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950055"/>
            <a:ext cx="1192959" cy="85156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3810419"/>
            <a:ext cx="1192959" cy="87870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4696230"/>
            <a:ext cx="1192959" cy="669236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5374885"/>
            <a:ext cx="1192959" cy="73584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321664"/>
            <a:ext cx="677418" cy="61704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950055"/>
            <a:ext cx="677418" cy="851567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3810419"/>
            <a:ext cx="677418" cy="87870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4696230"/>
            <a:ext cx="677418" cy="669236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5374885"/>
            <a:ext cx="677418" cy="73584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321664"/>
            <a:ext cx="615196" cy="61704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950055"/>
            <a:ext cx="615196" cy="851567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3810419"/>
            <a:ext cx="615196" cy="87870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4696230"/>
            <a:ext cx="615196" cy="669236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5374885"/>
            <a:ext cx="615196" cy="73584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321664"/>
            <a:ext cx="656090" cy="61704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28" y="2936975"/>
            <a:ext cx="656090" cy="851567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3810419"/>
            <a:ext cx="656090" cy="87870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4696230"/>
            <a:ext cx="656090" cy="669236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5374885"/>
            <a:ext cx="656090" cy="73584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321664"/>
            <a:ext cx="919408" cy="61704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950055"/>
            <a:ext cx="919408" cy="85156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3810419"/>
            <a:ext cx="919408" cy="87870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4696230"/>
            <a:ext cx="919408" cy="669236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5374885"/>
            <a:ext cx="919408" cy="73584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321664"/>
            <a:ext cx="736038" cy="61704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950055"/>
            <a:ext cx="736038" cy="85156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3816401"/>
            <a:ext cx="736038" cy="87272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4696230"/>
            <a:ext cx="736038" cy="669236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5374885"/>
            <a:ext cx="736038" cy="73584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59507" y="4019838"/>
            <a:ext cx="3655706" cy="32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90" b="1" dirty="0" err="1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Semestri</a:t>
            </a:r>
            <a:r>
              <a:rPr lang="en-US" sz="990" b="1" dirty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990" b="1" dirty="0" err="1">
                <a:solidFill>
                  <a:schemeClr val="bg1"/>
                </a:solidFill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-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Veror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)</a:t>
            </a:r>
            <a:endParaRPr lang="en-US" sz="990" dirty="0">
              <a:solidFill>
                <a:schemeClr val="bg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2075206" y="1957374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56652" y="1957376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571998" y="1957376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46058" y="1957376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6280969" y="1957376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957343" y="1957376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28498" y="1957376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240821" y="1957377"/>
            <a:ext cx="82490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</a:t>
            </a:r>
            <a:r>
              <a:rPr lang="en-US" sz="816" b="1" dirty="0" smtClean="0">
                <a:solidFill>
                  <a:schemeClr val="bg1"/>
                </a:solidFill>
                <a:latin typeface="Helvetica Neue LT Pro 85 Heavy"/>
              </a:rPr>
              <a:t>ENJTE</a:t>
            </a:r>
            <a:endParaRPr lang="en-US" sz="816" b="1" dirty="0">
              <a:solidFill>
                <a:schemeClr val="bg1"/>
              </a:solidFill>
              <a:latin typeface="Helvetica Neue LT Pro 85 Heavy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77976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677373" y="1957376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469076" y="1957375"/>
            <a:ext cx="42681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611446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573405" y="3029797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560616" y="4729399"/>
            <a:ext cx="28315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564252" y="3838123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553891" y="5407423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V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781705"/>
            <a:ext cx="243261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321661"/>
            <a:ext cx="243261" cy="61704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950054"/>
            <a:ext cx="243261" cy="851567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3810418"/>
            <a:ext cx="243261" cy="87870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4696228"/>
            <a:ext cx="243261" cy="669236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5374884"/>
            <a:ext cx="243261" cy="73584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9" y="1781708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321664"/>
            <a:ext cx="736038" cy="617048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950055"/>
            <a:ext cx="736038" cy="851567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3816401"/>
            <a:ext cx="736038" cy="87272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4696230"/>
            <a:ext cx="736038" cy="66923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5374885"/>
            <a:ext cx="736038" cy="73584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9893318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3CB0AE-8A8C-D2A8-0A18-D7A7A602345E}"/>
              </a:ext>
            </a:extLst>
          </p:cNvPr>
          <p:cNvSpPr txBox="1"/>
          <p:nvPr/>
        </p:nvSpPr>
        <p:spPr>
          <a:xfrm>
            <a:off x="1818927" y="1948802"/>
            <a:ext cx="36574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0639" y="2358981"/>
            <a:ext cx="1238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Shërbimet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r>
              <a:rPr lang="en-US" sz="800" dirty="0"/>
              <a:t> distance </a:t>
            </a:r>
            <a:r>
              <a:rPr lang="en-US" sz="800" dirty="0" err="1"/>
              <a:t>në</a:t>
            </a:r>
            <a:endParaRPr lang="en-US" sz="800" dirty="0"/>
          </a:p>
          <a:p>
            <a:r>
              <a:rPr lang="en-US" sz="800" dirty="0" err="1"/>
              <a:t>sistemet</a:t>
            </a:r>
            <a:r>
              <a:rPr lang="en-US" sz="800" dirty="0"/>
              <a:t> </a:t>
            </a:r>
            <a:r>
              <a:rPr lang="en-US" sz="800" dirty="0" err="1"/>
              <a:t>hibride</a:t>
            </a:r>
            <a:endParaRPr lang="en-US" sz="800" dirty="0"/>
          </a:p>
          <a:p>
            <a:r>
              <a:rPr lang="en-US" sz="800" dirty="0" err="1"/>
              <a:t>shëndetësore</a:t>
            </a:r>
            <a:endParaRPr lang="en-US" sz="800" dirty="0"/>
          </a:p>
        </p:txBody>
      </p:sp>
      <p:sp>
        <p:nvSpPr>
          <p:cNvPr id="92" name="TextBox 91"/>
          <p:cNvSpPr txBox="1"/>
          <p:nvPr/>
        </p:nvSpPr>
        <p:spPr>
          <a:xfrm>
            <a:off x="2092317" y="3024205"/>
            <a:ext cx="123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Teknologjitë e Reja për</a:t>
            </a:r>
          </a:p>
          <a:p>
            <a:r>
              <a:rPr lang="pt-BR" sz="800" dirty="0"/>
              <a:t>Rehabilitim</a:t>
            </a:r>
            <a:endParaRPr lang="en-US" sz="800" dirty="0"/>
          </a:p>
        </p:txBody>
      </p:sp>
      <p:sp>
        <p:nvSpPr>
          <p:cNvPr id="93" name="TextBox 92"/>
          <p:cNvSpPr txBox="1"/>
          <p:nvPr/>
        </p:nvSpPr>
        <p:spPr>
          <a:xfrm>
            <a:off x="2075206" y="3988147"/>
            <a:ext cx="1275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Udhëzimet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r>
              <a:rPr lang="en-US" sz="800" dirty="0"/>
              <a:t> </a:t>
            </a:r>
            <a:r>
              <a:rPr lang="en-US" sz="800" dirty="0" err="1"/>
              <a:t>Ndërveprimi</a:t>
            </a:r>
            <a:endParaRPr lang="en-US" sz="800" dirty="0"/>
          </a:p>
          <a:p>
            <a:r>
              <a:rPr lang="en-US" sz="800" dirty="0" err="1"/>
              <a:t>Digjital</a:t>
            </a:r>
            <a:endParaRPr lang="en-US" sz="800" dirty="0"/>
          </a:p>
        </p:txBody>
      </p:sp>
      <p:sp>
        <p:nvSpPr>
          <p:cNvPr id="94" name="TextBox 93"/>
          <p:cNvSpPr txBox="1"/>
          <p:nvPr/>
        </p:nvSpPr>
        <p:spPr>
          <a:xfrm>
            <a:off x="2066026" y="4646380"/>
            <a:ext cx="1349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Teoria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r>
              <a:rPr lang="en-US" sz="800" dirty="0"/>
              <a:t> </a:t>
            </a:r>
            <a:r>
              <a:rPr lang="en-US" sz="800" dirty="0" err="1"/>
              <a:t>Praktika</a:t>
            </a:r>
            <a:r>
              <a:rPr lang="en-US" sz="800" dirty="0"/>
              <a:t> e</a:t>
            </a:r>
          </a:p>
          <a:p>
            <a:r>
              <a:rPr lang="en-US" sz="800" dirty="0" err="1"/>
              <a:t>Planifikimit</a:t>
            </a:r>
            <a:r>
              <a:rPr lang="en-US" sz="800" dirty="0"/>
              <a:t> </a:t>
            </a:r>
            <a:r>
              <a:rPr lang="en-US" sz="800" dirty="0" err="1"/>
              <a:t>dhe</a:t>
            </a:r>
            <a:r>
              <a:rPr lang="en-US" sz="800" dirty="0"/>
              <a:t> </a:t>
            </a:r>
            <a:r>
              <a:rPr lang="en-US" sz="800" dirty="0" err="1"/>
              <a:t>Menaxhimit</a:t>
            </a:r>
            <a:endParaRPr lang="en-US" sz="800" dirty="0"/>
          </a:p>
          <a:p>
            <a:r>
              <a:rPr lang="en-US" sz="800" dirty="0" err="1"/>
              <a:t>Strategjik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r>
              <a:rPr lang="en-US" sz="800" dirty="0"/>
              <a:t> </a:t>
            </a:r>
            <a:r>
              <a:rPr lang="en-US" sz="800" dirty="0" err="1"/>
              <a:t>Organizatat</a:t>
            </a:r>
            <a:endParaRPr lang="en-US" sz="800" dirty="0"/>
          </a:p>
          <a:p>
            <a:r>
              <a:rPr lang="en-US" sz="800" dirty="0"/>
              <a:t>e </a:t>
            </a:r>
            <a:r>
              <a:rPr lang="en-US" sz="800" dirty="0" err="1"/>
              <a:t>Shërbimeve</a:t>
            </a:r>
            <a:r>
              <a:rPr lang="en-US" sz="800" dirty="0"/>
              <a:t> </a:t>
            </a:r>
            <a:r>
              <a:rPr lang="en-US" sz="800" dirty="0" err="1"/>
              <a:t>Shëndetësore</a:t>
            </a:r>
            <a:endParaRPr lang="en-US" sz="800" dirty="0"/>
          </a:p>
        </p:txBody>
      </p:sp>
      <p:sp>
        <p:nvSpPr>
          <p:cNvPr id="95" name="TextBox 94"/>
          <p:cNvSpPr txBox="1"/>
          <p:nvPr/>
        </p:nvSpPr>
        <p:spPr>
          <a:xfrm>
            <a:off x="2114359" y="5470946"/>
            <a:ext cx="1307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Inteligjenca</a:t>
            </a:r>
            <a:r>
              <a:rPr lang="en-US" sz="800" dirty="0"/>
              <a:t> </a:t>
            </a:r>
            <a:r>
              <a:rPr lang="en-US" sz="800" dirty="0" err="1"/>
              <a:t>Artificiale</a:t>
            </a:r>
            <a:r>
              <a:rPr lang="en-US" sz="800" dirty="0"/>
              <a:t> </a:t>
            </a:r>
            <a:r>
              <a:rPr lang="en-US" sz="800" dirty="0" err="1"/>
              <a:t>në</a:t>
            </a:r>
            <a:endParaRPr lang="en-US" sz="800" dirty="0"/>
          </a:p>
          <a:p>
            <a:r>
              <a:rPr lang="en-US" sz="800" dirty="0" err="1"/>
              <a:t>Shëndetësi</a:t>
            </a:r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48942" y="2499962"/>
            <a:ext cx="265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O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1866482" y="3157366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857" y="4061239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9378" y="4907735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4" y="5590997"/>
            <a:ext cx="2455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/>
              <a:t>Z</a:t>
            </a:r>
            <a:endParaRPr lang="en-US" sz="1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4590" y="2307903"/>
            <a:ext cx="1207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PhD.Ariana</a:t>
            </a:r>
            <a:r>
              <a:rPr lang="en-US" sz="800" dirty="0"/>
              <a:t> </a:t>
            </a:r>
            <a:r>
              <a:rPr lang="en-US" sz="800" dirty="0" err="1"/>
              <a:t>Bytyçi</a:t>
            </a:r>
            <a:endParaRPr lang="en-US" sz="800" dirty="0"/>
          </a:p>
          <a:p>
            <a:r>
              <a:rPr lang="en-US" sz="800" dirty="0" err="1"/>
              <a:t>Katanolli</a:t>
            </a:r>
            <a:endParaRPr lang="en-US" sz="800" dirty="0"/>
          </a:p>
          <a:p>
            <a:r>
              <a:rPr lang="en-US" sz="800" dirty="0"/>
              <a:t>PhD. </a:t>
            </a:r>
            <a:r>
              <a:rPr lang="en-US" sz="800" dirty="0" err="1"/>
              <a:t>Cand</a:t>
            </a:r>
            <a:r>
              <a:rPr lang="en-US" sz="800" dirty="0"/>
              <a:t>.</a:t>
            </a:r>
          </a:p>
          <a:p>
            <a:r>
              <a:rPr lang="en-US" sz="800" dirty="0" err="1"/>
              <a:t>Blerona</a:t>
            </a:r>
            <a:r>
              <a:rPr lang="en-US" sz="800" dirty="0"/>
              <a:t> </a:t>
            </a:r>
            <a:r>
              <a:rPr lang="en-US" sz="800" dirty="0" err="1"/>
              <a:t>Shala</a:t>
            </a:r>
            <a:endParaRPr lang="en-US" sz="800" dirty="0"/>
          </a:p>
        </p:txBody>
      </p:sp>
      <p:sp>
        <p:nvSpPr>
          <p:cNvPr id="103" name="TextBox 102"/>
          <p:cNvSpPr txBox="1"/>
          <p:nvPr/>
        </p:nvSpPr>
        <p:spPr>
          <a:xfrm>
            <a:off x="3377873" y="3102830"/>
            <a:ext cx="11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Ass. Dr</a:t>
            </a:r>
            <a:r>
              <a:rPr lang="en-US" sz="800" dirty="0"/>
              <a:t>.</a:t>
            </a:r>
            <a:r>
              <a:rPr lang="en-US" sz="800" dirty="0" smtClean="0"/>
              <a:t> </a:t>
            </a:r>
            <a:r>
              <a:rPr lang="en-US" sz="800" dirty="0"/>
              <a:t>Aida </a:t>
            </a:r>
            <a:r>
              <a:rPr lang="en-US" sz="800" dirty="0" err="1"/>
              <a:t>Zotaj</a:t>
            </a:r>
            <a:endParaRPr lang="en-US" sz="800" dirty="0"/>
          </a:p>
          <a:p>
            <a:r>
              <a:rPr lang="en-US" sz="800" dirty="0" err="1"/>
              <a:t>MSc.Elona</a:t>
            </a:r>
            <a:r>
              <a:rPr lang="en-US" sz="800" dirty="0"/>
              <a:t> Bellaja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422282" y="3917529"/>
            <a:ext cx="11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JAMK –Joint</a:t>
            </a:r>
          </a:p>
          <a:p>
            <a:r>
              <a:rPr lang="en-US" sz="800" dirty="0" err="1"/>
              <a:t>Course+ANP</a:t>
            </a:r>
            <a:endParaRPr lang="en-US" sz="800" dirty="0"/>
          </a:p>
          <a:p>
            <a:r>
              <a:rPr lang="en-US" sz="800" dirty="0"/>
              <a:t>(ICM)</a:t>
            </a:r>
          </a:p>
          <a:p>
            <a:r>
              <a:rPr lang="en-US" sz="800" dirty="0"/>
              <a:t>ONLINE</a:t>
            </a:r>
          </a:p>
          <a:p>
            <a:r>
              <a:rPr lang="en-US" sz="800" dirty="0" err="1"/>
              <a:t>Bllok</a:t>
            </a:r>
            <a:r>
              <a:rPr lang="en-US" sz="800" dirty="0"/>
              <a:t> </a:t>
            </a:r>
            <a:r>
              <a:rPr lang="en-US" sz="800" dirty="0" err="1"/>
              <a:t>sistem</a:t>
            </a:r>
            <a:endParaRPr lang="en-US" sz="8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407603" y="4729399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Dr. </a:t>
            </a:r>
            <a:r>
              <a:rPr lang="en-US" sz="800" dirty="0" err="1" smtClean="0"/>
              <a:t>Ilir</a:t>
            </a:r>
            <a:r>
              <a:rPr lang="en-US" sz="800" dirty="0" smtClean="0"/>
              <a:t> </a:t>
            </a:r>
            <a:r>
              <a:rPr lang="en-US" sz="800" dirty="0" err="1" smtClean="0"/>
              <a:t>Hoxha</a:t>
            </a:r>
            <a:endParaRPr lang="en-US" sz="800" dirty="0" smtClean="0"/>
          </a:p>
          <a:p>
            <a:r>
              <a:rPr lang="en-US" sz="800" dirty="0"/>
              <a:t>Prof</a:t>
            </a:r>
            <a:r>
              <a:rPr lang="en-US" sz="800" dirty="0" smtClean="0"/>
              <a:t>. Ass. Dr. Olav </a:t>
            </a:r>
            <a:r>
              <a:rPr lang="en-US" sz="800" dirty="0"/>
              <a:t>Goetz</a:t>
            </a:r>
          </a:p>
          <a:p>
            <a:r>
              <a:rPr lang="en-US" sz="800" dirty="0" err="1"/>
              <a:t>PhD.Liridon</a:t>
            </a:r>
            <a:r>
              <a:rPr lang="en-US" sz="800" dirty="0"/>
              <a:t> </a:t>
            </a:r>
            <a:r>
              <a:rPr lang="en-US" sz="800" dirty="0" err="1"/>
              <a:t>Bllaca</a:t>
            </a:r>
            <a:endParaRPr lang="en-US" sz="800" dirty="0"/>
          </a:p>
        </p:txBody>
      </p:sp>
      <p:sp>
        <p:nvSpPr>
          <p:cNvPr id="106" name="TextBox 105"/>
          <p:cNvSpPr txBox="1"/>
          <p:nvPr/>
        </p:nvSpPr>
        <p:spPr>
          <a:xfrm>
            <a:off x="3433275" y="5398635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Prof.Ass.Dr.Bardh</a:t>
            </a:r>
            <a:endParaRPr lang="en-US" sz="800" dirty="0"/>
          </a:p>
          <a:p>
            <a:r>
              <a:rPr lang="en-US" sz="800" dirty="0" err="1"/>
              <a:t>Prenkaj</a:t>
            </a:r>
            <a:endParaRPr lang="en-US" sz="800" dirty="0"/>
          </a:p>
          <a:p>
            <a:r>
              <a:rPr lang="en-US" sz="800" dirty="0"/>
              <a:t>PhD. </a:t>
            </a:r>
            <a:r>
              <a:rPr lang="en-US" sz="800" dirty="0" err="1"/>
              <a:t>Cand.Erza</a:t>
            </a:r>
            <a:endParaRPr lang="en-US" sz="800" dirty="0"/>
          </a:p>
          <a:p>
            <a:r>
              <a:rPr lang="en-US" sz="800" dirty="0" err="1"/>
              <a:t>Selmani</a:t>
            </a:r>
            <a:endParaRPr lang="en-US" sz="800" dirty="0"/>
          </a:p>
        </p:txBody>
      </p:sp>
      <p:sp>
        <p:nvSpPr>
          <p:cNvPr id="107" name="TextBox 106"/>
          <p:cNvSpPr txBox="1"/>
          <p:nvPr/>
        </p:nvSpPr>
        <p:spPr>
          <a:xfrm>
            <a:off x="4573942" y="2429271"/>
            <a:ext cx="4546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4592283" y="3225941"/>
            <a:ext cx="445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4L+2U</a:t>
            </a:r>
            <a:endParaRPr lang="en-US" sz="8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4646118" y="4072544"/>
            <a:ext cx="472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</a:t>
            </a:r>
            <a:endParaRPr lang="en-US" sz="8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4600636" y="4889259"/>
            <a:ext cx="527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3L+1U</a:t>
            </a:r>
            <a:endParaRPr lang="en-US" sz="8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5065109" y="2247633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</a:t>
            </a:r>
            <a:r>
              <a:rPr lang="en-US" sz="700" b="1" dirty="0" smtClean="0"/>
              <a:t>3</a:t>
            </a:r>
            <a:endParaRPr lang="en-US" sz="700" b="1" dirty="0"/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90382" y="5591188"/>
            <a:ext cx="4491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9172214" y="2635661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15:00-15:45</a:t>
            </a:r>
            <a:endParaRPr lang="en-US" sz="800" b="1" dirty="0"/>
          </a:p>
          <a:p>
            <a:pPr algn="ctr"/>
            <a:r>
              <a:rPr lang="en-US" sz="800" b="1" dirty="0" smtClean="0"/>
              <a:t>U</a:t>
            </a:r>
            <a:endParaRPr lang="en-US" sz="800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10739711" y="249996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93274" y="3285466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</a:t>
            </a:r>
            <a:endParaRPr lang="en-US" sz="8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10769871" y="4102194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0793273" y="4950120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5</a:t>
            </a:r>
            <a:endParaRPr lang="en-US" sz="800" b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10775098" y="563508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200871" y="2371365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16:30-18:00</a:t>
            </a:r>
            <a:endParaRPr lang="en-US" sz="800" b="1" dirty="0"/>
          </a:p>
          <a:p>
            <a:r>
              <a:rPr lang="en-US" sz="800" b="1" dirty="0" smtClean="0"/>
              <a:t>           L</a:t>
            </a:r>
            <a:endParaRPr lang="en-US" sz="8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9184116" y="5498664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15:45-16:30</a:t>
            </a:r>
            <a:endParaRPr lang="en-US" sz="800" b="1" dirty="0" smtClean="0"/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9936678" y="3111887"/>
            <a:ext cx="72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14:00-17:00</a:t>
            </a:r>
          </a:p>
          <a:p>
            <a:r>
              <a:rPr lang="en-US" sz="800" b="1" dirty="0" smtClean="0"/>
              <a:t>          L</a:t>
            </a:r>
          </a:p>
          <a:p>
            <a:endParaRPr lang="en-US" sz="800" b="1" dirty="0"/>
          </a:p>
          <a:p>
            <a:r>
              <a:rPr lang="en-US" sz="800" b="1" dirty="0" smtClean="0"/>
              <a:t>    Online</a:t>
            </a:r>
            <a:endParaRPr lang="en-US" sz="800" b="1" dirty="0"/>
          </a:p>
        </p:txBody>
      </p:sp>
      <p:sp>
        <p:nvSpPr>
          <p:cNvPr id="141" name="TextBox 140"/>
          <p:cNvSpPr txBox="1"/>
          <p:nvPr/>
        </p:nvSpPr>
        <p:spPr>
          <a:xfrm>
            <a:off x="8321317" y="5407664"/>
            <a:ext cx="72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17:15-18:45</a:t>
            </a:r>
          </a:p>
          <a:p>
            <a:endParaRPr lang="en-US" sz="800" b="1" dirty="0"/>
          </a:p>
          <a:p>
            <a:pPr algn="ctr"/>
            <a:r>
              <a:rPr lang="en-US" sz="800" b="1" dirty="0" smtClean="0"/>
              <a:t>L</a:t>
            </a:r>
          </a:p>
          <a:p>
            <a:pPr algn="ctr"/>
            <a:r>
              <a:rPr lang="en-US" sz="800" b="1" dirty="0" smtClean="0"/>
              <a:t>Online</a:t>
            </a:r>
            <a:endParaRPr lang="en-US" sz="800" b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6228829" y="4930568"/>
            <a:ext cx="45410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 smtClean="0"/>
              <a:t>Ligjeratat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dhe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ushtrimet</a:t>
            </a:r>
            <a:r>
              <a:rPr lang="en-US" sz="800" b="1" dirty="0" smtClean="0"/>
              <a:t> do </a:t>
            </a:r>
            <a:r>
              <a:rPr lang="en-US" sz="800" b="1" dirty="0" smtClean="0"/>
              <a:t>te </a:t>
            </a:r>
            <a:r>
              <a:rPr lang="en-US" sz="800" b="1" dirty="0" err="1" smtClean="0"/>
              <a:t>realizohen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bllok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sistem</a:t>
            </a:r>
            <a:r>
              <a:rPr lang="en-US" sz="800" b="1" dirty="0" smtClean="0"/>
              <a:t>-Ne Summer School-26-30 Maj</a:t>
            </a:r>
            <a:endParaRPr lang="en-US" sz="800" b="1" dirty="0"/>
          </a:p>
        </p:txBody>
      </p:sp>
      <p:sp>
        <p:nvSpPr>
          <p:cNvPr id="6" name="Rectangle 5"/>
          <p:cNvSpPr/>
          <p:nvPr/>
        </p:nvSpPr>
        <p:spPr>
          <a:xfrm>
            <a:off x="7528498" y="3045691"/>
            <a:ext cx="7803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 smtClean="0"/>
              <a:t>Ore </a:t>
            </a:r>
            <a:r>
              <a:rPr lang="en-US" sz="800" b="1" dirty="0" err="1" smtClean="0"/>
              <a:t>kontaktuese</a:t>
            </a:r>
            <a:endParaRPr lang="en-US" sz="800" b="1" dirty="0" smtClean="0"/>
          </a:p>
          <a:p>
            <a:r>
              <a:rPr lang="en-US" sz="800" b="1" dirty="0"/>
              <a:t> </a:t>
            </a:r>
            <a:endParaRPr lang="en-US" sz="800" b="1" dirty="0" smtClean="0"/>
          </a:p>
          <a:p>
            <a:r>
              <a:rPr lang="en-US" sz="800" b="1" dirty="0" smtClean="0"/>
              <a:t>18:30-20:00</a:t>
            </a:r>
            <a:endParaRPr lang="en-US" sz="800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6228829" y="4125338"/>
            <a:ext cx="45410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 smtClean="0"/>
              <a:t>Ligjeratat</a:t>
            </a:r>
            <a:r>
              <a:rPr lang="en-US" sz="800" b="1" dirty="0" smtClean="0"/>
              <a:t> jane </a:t>
            </a:r>
            <a:r>
              <a:rPr lang="en-US" sz="800" b="1" dirty="0" err="1" smtClean="0"/>
              <a:t>realizuar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bllok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sistem</a:t>
            </a:r>
            <a:r>
              <a:rPr lang="en-US" sz="800" b="1" dirty="0" smtClean="0"/>
              <a:t> ne </a:t>
            </a:r>
            <a:r>
              <a:rPr lang="en-US" sz="800" b="1" dirty="0" err="1" smtClean="0"/>
              <a:t>datat</a:t>
            </a:r>
            <a:r>
              <a:rPr lang="en-US" sz="800" b="1" dirty="0" smtClean="0"/>
              <a:t>: 4 Mars, 6 Mars, 11 Mars, 13 Mars-4 </a:t>
            </a:r>
            <a:r>
              <a:rPr lang="en-US" sz="800" b="1" dirty="0" err="1" smtClean="0"/>
              <a:t>Prill</a:t>
            </a:r>
            <a:r>
              <a:rPr lang="en-US" sz="800" b="1" dirty="0" smtClean="0"/>
              <a:t> </a:t>
            </a:r>
            <a:endParaRPr lang="en-US" sz="800" b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9210234" y="3116509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18:00-19:30</a:t>
            </a:r>
            <a:endParaRPr lang="en-US" sz="800" b="1" dirty="0" smtClean="0"/>
          </a:p>
          <a:p>
            <a:r>
              <a:rPr lang="en-US" sz="800" b="1" dirty="0"/>
              <a:t> </a:t>
            </a:r>
            <a:r>
              <a:rPr lang="en-US" sz="800" b="1" dirty="0" smtClean="0"/>
              <a:t>        </a:t>
            </a:r>
            <a:r>
              <a:rPr lang="en-US" sz="800" b="1" dirty="0" smtClean="0"/>
              <a:t> </a:t>
            </a:r>
            <a:r>
              <a:rPr lang="en-US" sz="800" b="1" dirty="0" smtClean="0"/>
              <a:t>U</a:t>
            </a:r>
            <a:endParaRPr lang="en-US" sz="800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5075659" y="4005692"/>
            <a:ext cx="166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Online</a:t>
            </a:r>
            <a:endParaRPr lang="en-US" sz="800" b="1" dirty="0"/>
          </a:p>
          <a:p>
            <a:endParaRPr lang="en-US" sz="800" b="1" dirty="0"/>
          </a:p>
        </p:txBody>
      </p:sp>
      <p:sp>
        <p:nvSpPr>
          <p:cNvPr id="149" name="TextBox 148"/>
          <p:cNvSpPr txBox="1"/>
          <p:nvPr/>
        </p:nvSpPr>
        <p:spPr>
          <a:xfrm>
            <a:off x="5086003" y="2991692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060416" y="4672674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5077914" y="5382753"/>
            <a:ext cx="1354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L 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2</a:t>
            </a:r>
          </a:p>
          <a:p>
            <a:r>
              <a:rPr lang="en-US" sz="700" b="1" dirty="0"/>
              <a:t>U1: </a:t>
            </a:r>
            <a:r>
              <a:rPr lang="en-US" sz="700" b="1" dirty="0" err="1"/>
              <a:t>Objekti</a:t>
            </a:r>
            <a:r>
              <a:rPr lang="en-US" sz="700" b="1" dirty="0"/>
              <a:t> B-Kati</a:t>
            </a:r>
          </a:p>
          <a:p>
            <a:r>
              <a:rPr lang="en-US" sz="700" b="1" dirty="0"/>
              <a:t>4</a:t>
            </a:r>
          </a:p>
          <a:p>
            <a:r>
              <a:rPr lang="en-US" sz="700" b="1" dirty="0"/>
              <a:t>Gray Classroom 3</a:t>
            </a:r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265</Words>
  <Application>Microsoft Office PowerPoint</Application>
  <PresentationFormat>Widescreen</PresentationFormat>
  <Paragraphs>113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 LT Std</vt:lpstr>
      <vt:lpstr>Helvetica Neue LT Pro 85 Heavy</vt:lpstr>
      <vt:lpstr>MS Mincho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Elona Bellaja</cp:lastModifiedBy>
  <cp:revision>24</cp:revision>
  <cp:lastPrinted>2025-04-01T12:57:40Z</cp:lastPrinted>
  <dcterms:created xsi:type="dcterms:W3CDTF">2024-03-01T08:28:36Z</dcterms:created>
  <dcterms:modified xsi:type="dcterms:W3CDTF">2025-04-01T13:03:36Z</dcterms:modified>
</cp:coreProperties>
</file>