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</p:sldIdLst>
  <p:sldSz cx="10691813" cy="7559675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0606"/>
    <a:srgbClr val="FFC9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117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6C92-3C7E-4786-AC51-4D0863C99C15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6BBE-F034-4F3E-8BC6-84A636F4D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689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6C92-3C7E-4786-AC51-4D0863C99C15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6BBE-F034-4F3E-8BC6-84A636F4D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22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6C92-3C7E-4786-AC51-4D0863C99C15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6BBE-F034-4F3E-8BC6-84A636F4D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056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6C92-3C7E-4786-AC51-4D0863C99C15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6BBE-F034-4F3E-8BC6-84A636F4D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851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6C92-3C7E-4786-AC51-4D0863C99C15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6BBE-F034-4F3E-8BC6-84A636F4D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441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6C92-3C7E-4786-AC51-4D0863C99C15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6BBE-F034-4F3E-8BC6-84A636F4D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492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6C92-3C7E-4786-AC51-4D0863C99C15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6BBE-F034-4F3E-8BC6-84A636F4D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96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6C92-3C7E-4786-AC51-4D0863C99C15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6BBE-F034-4F3E-8BC6-84A636F4D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557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6C92-3C7E-4786-AC51-4D0863C99C15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6BBE-F034-4F3E-8BC6-84A636F4D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27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6C92-3C7E-4786-AC51-4D0863C99C15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6BBE-F034-4F3E-8BC6-84A636F4D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720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6C92-3C7E-4786-AC51-4D0863C99C15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6BBE-F034-4F3E-8BC6-84A636F4D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397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E6C92-3C7E-4786-AC51-4D0863C99C15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B6BBE-F034-4F3E-8BC6-84A636F4D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358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Box 94"/>
          <p:cNvSpPr txBox="1"/>
          <p:nvPr/>
        </p:nvSpPr>
        <p:spPr>
          <a:xfrm>
            <a:off x="1073728" y="801306"/>
            <a:ext cx="586801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C20606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ORARI I LIGJËRATAVE DHE USHTRIMEVE PËR VITIN AKADEMIK 2024/25</a:t>
            </a:r>
            <a:endParaRPr lang="en-US" sz="1300" dirty="0">
              <a:solidFill>
                <a:srgbClr val="C20606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104881" y="544852"/>
            <a:ext cx="417280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C20606"/>
                </a:solidFill>
                <a:latin typeface="Helvetica 65 Medium" panose="020B0500000000000000" pitchFamily="2" charset="0"/>
              </a:rPr>
              <a:t>SHKENCAT MJEKËSORE LABORATORIKE</a:t>
            </a:r>
          </a:p>
        </p:txBody>
      </p:sp>
      <p:pic>
        <p:nvPicPr>
          <p:cNvPr id="92" name="Picture 9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356"/>
          <a:stretch/>
        </p:blipFill>
        <p:spPr>
          <a:xfrm>
            <a:off x="462807" y="0"/>
            <a:ext cx="600457" cy="180568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75487" y="1816617"/>
            <a:ext cx="1058862" cy="12802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7" name="Rectangle 6"/>
          <p:cNvSpPr/>
          <p:nvPr/>
        </p:nvSpPr>
        <p:spPr>
          <a:xfrm>
            <a:off x="3785911" y="1818445"/>
            <a:ext cx="391824" cy="1272031"/>
          </a:xfrm>
          <a:prstGeom prst="rect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L: Online </a:t>
            </a:r>
          </a:p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U: </a:t>
            </a:r>
            <a:r>
              <a:rPr lang="en-US" sz="1050" dirty="0" err="1" smtClean="0">
                <a:solidFill>
                  <a:schemeClr val="tx1"/>
                </a:solidFill>
              </a:rPr>
              <a:t>Bllok</a:t>
            </a:r>
            <a:r>
              <a:rPr lang="en-US" sz="1050" dirty="0" smtClean="0">
                <a:solidFill>
                  <a:schemeClr val="tx1"/>
                </a:solidFill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</a:rPr>
              <a:t>sistem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6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85910" y="3108835"/>
            <a:ext cx="396155" cy="1317072"/>
          </a:xfrm>
          <a:prstGeom prst="rect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L: 301</a:t>
            </a:r>
          </a:p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U: 304</a:t>
            </a:r>
          </a:p>
          <a:p>
            <a:pPr algn="ctr"/>
            <a:r>
              <a:rPr lang="en-US" sz="1050" dirty="0" err="1" smtClean="0">
                <a:solidFill>
                  <a:schemeClr val="tx1"/>
                </a:solidFill>
              </a:rPr>
              <a:t>Bllok</a:t>
            </a:r>
            <a:r>
              <a:rPr lang="en-US" sz="1050" dirty="0" smtClean="0">
                <a:solidFill>
                  <a:schemeClr val="tx1"/>
                </a:solidFill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</a:rPr>
              <a:t>sistem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000859" y="4440744"/>
            <a:ext cx="359147" cy="1274232"/>
          </a:xfrm>
          <a:prstGeom prst="rect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85911" y="4431955"/>
            <a:ext cx="391824" cy="1278928"/>
          </a:xfrm>
          <a:prstGeom prst="rect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L: 301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U: 301</a:t>
            </a:r>
          </a:p>
          <a:p>
            <a:pPr algn="ctr"/>
            <a:r>
              <a:rPr lang="en-US" sz="1000" dirty="0" err="1" smtClean="0">
                <a:solidFill>
                  <a:schemeClr val="tx1"/>
                </a:solidFill>
              </a:rPr>
              <a:t>Bllok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</a:rPr>
              <a:t>sistem</a:t>
            </a:r>
            <a:endParaRPr lang="en-US" sz="1000" dirty="0" smtClean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00859" y="5726369"/>
            <a:ext cx="359147" cy="1496380"/>
          </a:xfrm>
          <a:prstGeom prst="rect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5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85911" y="5717579"/>
            <a:ext cx="391824" cy="1501895"/>
          </a:xfrm>
          <a:prstGeom prst="rect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</a:t>
            </a:r>
            <a:r>
              <a:rPr lang="en-US" sz="1000" dirty="0" smtClean="0">
                <a:solidFill>
                  <a:schemeClr val="tx1"/>
                </a:solidFill>
              </a:rPr>
              <a:t>: 304 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U</a:t>
            </a:r>
            <a:r>
              <a:rPr lang="en-US" sz="1000" dirty="0" smtClean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en-US" sz="1000" dirty="0" err="1" smtClean="0">
                <a:solidFill>
                  <a:schemeClr val="tx1"/>
                </a:solidFill>
              </a:rPr>
              <a:t>Bllok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</a:rPr>
              <a:t>Sistem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 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C206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C206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10652" y="1817193"/>
            <a:ext cx="380403" cy="5409309"/>
          </a:xfrm>
          <a:prstGeom prst="rect">
            <a:avLst/>
          </a:prstGeom>
          <a:solidFill>
            <a:srgbClr val="C206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28" name="TextBox 27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38" name="TextBox 37"/>
          <p:cNvSpPr txBox="1"/>
          <p:nvPr/>
        </p:nvSpPr>
        <p:spPr>
          <a:xfrm rot="16200000">
            <a:off x="9972989" y="14082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ETS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213716" y="2102788"/>
            <a:ext cx="8652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Histopatologji</a:t>
            </a:r>
            <a:endParaRPr lang="en-US" sz="1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18726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>
                <a:solidFill>
                  <a:schemeClr val="tx1"/>
                </a:solidFill>
              </a:rPr>
              <a:t>Biologji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m</a:t>
            </a:r>
            <a:r>
              <a:rPr lang="en-US" sz="1100" dirty="0" err="1" smtClean="0">
                <a:solidFill>
                  <a:schemeClr val="tx1"/>
                </a:solidFill>
              </a:rPr>
              <a:t>olekulare</a:t>
            </a:r>
            <a:r>
              <a:rPr lang="en-US" sz="1100" dirty="0" smtClean="0">
                <a:solidFill>
                  <a:schemeClr val="tx1"/>
                </a:solidFill>
              </a:rPr>
              <a:t> &amp; </a:t>
            </a:r>
            <a:r>
              <a:rPr lang="en-US" sz="1100" dirty="0" err="1" smtClean="0">
                <a:solidFill>
                  <a:schemeClr val="tx1"/>
                </a:solidFill>
              </a:rPr>
              <a:t>Gjenetike</a:t>
            </a:r>
            <a:r>
              <a:rPr lang="en-US" sz="1100" dirty="0" smtClean="0">
                <a:solidFill>
                  <a:schemeClr val="tx1"/>
                </a:solidFill>
              </a:rPr>
              <a:t> humane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MD. </a:t>
            </a:r>
            <a:r>
              <a:rPr lang="en-US" sz="1100" dirty="0" err="1" smtClean="0">
                <a:solidFill>
                  <a:schemeClr val="tx1"/>
                </a:solidFill>
              </a:rPr>
              <a:t>Ekrem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Maloku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PhD </a:t>
            </a:r>
            <a:r>
              <a:rPr lang="en-US" sz="1100" dirty="0" err="1" smtClean="0">
                <a:solidFill>
                  <a:schemeClr val="tx1"/>
                </a:solidFill>
              </a:rPr>
              <a:t>Valon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Morina</a:t>
            </a:r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PhD. </a:t>
            </a:r>
            <a:r>
              <a:rPr lang="en-US" sz="1100" dirty="0" err="1" smtClean="0">
                <a:solidFill>
                  <a:schemeClr val="tx1"/>
                </a:solidFill>
              </a:rPr>
              <a:t>Cand</a:t>
            </a:r>
            <a:r>
              <a:rPr lang="en-US" sz="1100" dirty="0" smtClean="0">
                <a:solidFill>
                  <a:schemeClr val="tx1"/>
                </a:solidFill>
              </a:rPr>
              <a:t> . </a:t>
            </a:r>
            <a:r>
              <a:rPr lang="en-US" sz="1100" dirty="0" err="1" smtClean="0">
                <a:solidFill>
                  <a:schemeClr val="tx1"/>
                </a:solidFill>
              </a:rPr>
              <a:t>Mimoza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Buzhala</a:t>
            </a:r>
            <a:endParaRPr lang="en-US" sz="1100" dirty="0" smtClean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O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O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L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+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U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2L</a:t>
            </a:r>
            <a:r>
              <a:rPr lang="en-US" sz="1100" dirty="0" smtClean="0">
                <a:solidFill>
                  <a:schemeClr val="tx1"/>
                </a:solidFill>
              </a:rPr>
              <a:t>+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2U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 smtClean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17:00-18:30 U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18:00-19:30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 smtClean="0">
              <a:solidFill>
                <a:schemeClr val="tx1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 smtClean="0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9018689" y="1812432"/>
            <a:ext cx="97079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15:00 – 16:30 U</a:t>
            </a:r>
          </a:p>
          <a:p>
            <a:pPr algn="ctr"/>
            <a:r>
              <a:rPr lang="en-US" sz="1100" dirty="0" err="1" smtClean="0">
                <a:solidFill>
                  <a:schemeClr val="tx1"/>
                </a:solidFill>
              </a:rPr>
              <a:t>Bllok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Sistem</a:t>
            </a:r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16:30 – 18:00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L</a:t>
            </a:r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(Online)</a:t>
            </a:r>
          </a:p>
        </p:txBody>
      </p:sp>
      <p:sp>
        <p:nvSpPr>
          <p:cNvPr id="67" name="Rectangle 66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>
                <a:solidFill>
                  <a:schemeClr val="tx1"/>
                </a:solidFill>
              </a:rPr>
              <a:t>Hematologji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Klinike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2124293" y="4432658"/>
            <a:ext cx="968899" cy="1289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Prof. Ass. Dr. </a:t>
            </a:r>
            <a:r>
              <a:rPr lang="en-US" sz="1100" dirty="0" err="1" smtClean="0">
                <a:solidFill>
                  <a:schemeClr val="tx1"/>
                </a:solidFill>
              </a:rPr>
              <a:t>Iliriana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Alloqi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Tahirbegolli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2125989" y="5747657"/>
            <a:ext cx="967384" cy="14910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Prof.Ass. Dr. </a:t>
            </a:r>
            <a:r>
              <a:rPr lang="en-US" sz="1100" dirty="0" err="1" smtClean="0">
                <a:solidFill>
                  <a:schemeClr val="tx1"/>
                </a:solidFill>
              </a:rPr>
              <a:t>Bukurije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Zhubi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095080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O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  <a:r>
              <a:rPr lang="en-US" sz="1100" dirty="0" smtClean="0">
                <a:solidFill>
                  <a:schemeClr val="tx1"/>
                </a:solidFill>
              </a:rPr>
              <a:t>L+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2U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3408878" y="5718465"/>
            <a:ext cx="355120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2L</a:t>
            </a:r>
            <a:r>
              <a:rPr lang="en-US" sz="1100" dirty="0" smtClean="0">
                <a:solidFill>
                  <a:schemeClr val="tx1"/>
                </a:solidFill>
              </a:rPr>
              <a:t>+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U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14:00-15:30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 L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15:30-16:15 U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16:30-18:00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U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14:00-16:15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 smtClean="0">
              <a:solidFill>
                <a:schemeClr val="tx1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9027166" y="4465685"/>
            <a:ext cx="962316" cy="12559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 smtClean="0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891361" y="1818354"/>
            <a:ext cx="172867" cy="540930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1073728" y="5740423"/>
            <a:ext cx="1058862" cy="14860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>
                <a:solidFill>
                  <a:schemeClr val="tx1"/>
                </a:solidFill>
              </a:rPr>
              <a:t>Imunohematologji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dhe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Transfuzion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 rot="16200000">
            <a:off x="-1604938" y="4390479"/>
            <a:ext cx="475880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MSc. SHKENCAT </a:t>
            </a:r>
            <a:r>
              <a:rPr lang="en-US" sz="13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MJEKËSORE LABORATORIKE: </a:t>
            </a:r>
            <a:r>
              <a:rPr lang="en-US" sz="1300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Semestri</a:t>
            </a:r>
            <a:r>
              <a:rPr lang="en-US" sz="1300" dirty="0">
                <a:solidFill>
                  <a:schemeClr val="bg1"/>
                </a:solidFill>
                <a:latin typeface="Helvetica 65 Medium" panose="020B0500000000000000" pitchFamily="2" charset="0"/>
              </a:rPr>
              <a:t> </a:t>
            </a:r>
            <a:r>
              <a:rPr lang="en-US" sz="1300" dirty="0" err="1" smtClean="0">
                <a:solidFill>
                  <a:schemeClr val="bg1"/>
                </a:solidFill>
                <a:latin typeface="Helvetica 65 Medium" panose="020B0500000000000000" pitchFamily="2" charset="0"/>
              </a:rPr>
              <a:t>iI</a:t>
            </a:r>
            <a:r>
              <a:rPr lang="en-US" sz="1300" dirty="0" smtClean="0">
                <a:solidFill>
                  <a:schemeClr val="bg1"/>
                </a:solidFill>
                <a:latin typeface="Helvetica 65 Medium" panose="020B0500000000000000" pitchFamily="2" charset="0"/>
              </a:rPr>
              <a:t> I-</a:t>
            </a:r>
            <a:r>
              <a:rPr lang="en-US" sz="1300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t</a:t>
            </a:r>
            <a:r>
              <a:rPr lang="en-US" sz="1300" dirty="0" err="1" smtClean="0">
                <a:solidFill>
                  <a:schemeClr val="bg1"/>
                </a:solidFill>
                <a:latin typeface="Helvetica 65 Medium" panose="020B0500000000000000" pitchFamily="2" charset="0"/>
              </a:rPr>
              <a:t>ë</a:t>
            </a:r>
            <a:endParaRPr lang="en-US" sz="1300" dirty="0">
              <a:solidFill>
                <a:schemeClr val="bg1"/>
              </a:solidFill>
              <a:latin typeface="Helvetica 65 Medium" panose="020B0500000000000000" pitchFamily="2" charset="0"/>
            </a:endParaRPr>
          </a:p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47433" y="2250557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1</a:t>
            </a:r>
            <a:endParaRPr lang="en-US" sz="1100" dirty="0"/>
          </a:p>
        </p:txBody>
      </p:sp>
      <p:sp>
        <p:nvSpPr>
          <p:cNvPr id="3" name="TextBox 2"/>
          <p:cNvSpPr txBox="1"/>
          <p:nvPr/>
        </p:nvSpPr>
        <p:spPr>
          <a:xfrm>
            <a:off x="857322" y="3578422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2</a:t>
            </a:r>
            <a:endParaRPr lang="en-US" sz="1100" dirty="0"/>
          </a:p>
        </p:txBody>
      </p:sp>
      <p:sp>
        <p:nvSpPr>
          <p:cNvPr id="4" name="TextBox 3"/>
          <p:cNvSpPr txBox="1"/>
          <p:nvPr/>
        </p:nvSpPr>
        <p:spPr>
          <a:xfrm>
            <a:off x="858124" y="4891395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3</a:t>
            </a:r>
            <a:endParaRPr lang="en-US" sz="1100" dirty="0"/>
          </a:p>
        </p:txBody>
      </p:sp>
      <p:sp>
        <p:nvSpPr>
          <p:cNvPr id="70" name="TextBox 69"/>
          <p:cNvSpPr txBox="1"/>
          <p:nvPr/>
        </p:nvSpPr>
        <p:spPr>
          <a:xfrm>
            <a:off x="857322" y="6313210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4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931442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356"/>
          <a:stretch/>
        </p:blipFill>
        <p:spPr>
          <a:xfrm>
            <a:off x="462807" y="0"/>
            <a:ext cx="600457" cy="180568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75487" y="1816617"/>
            <a:ext cx="1058862" cy="12802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3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85911" y="1818445"/>
            <a:ext cx="391824" cy="1272031"/>
          </a:xfrm>
          <a:prstGeom prst="rect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L: 304</a:t>
            </a:r>
          </a:p>
          <a:p>
            <a:pPr algn="ctr"/>
            <a:r>
              <a:rPr lang="en-US" sz="1050" b="1" dirty="0" smtClean="0">
                <a:solidFill>
                  <a:schemeClr val="tx1"/>
                </a:solidFill>
              </a:rPr>
              <a:t>Online</a:t>
            </a:r>
          </a:p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3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85911" y="3108835"/>
            <a:ext cx="391824" cy="1317072"/>
          </a:xfrm>
          <a:prstGeom prst="rect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dirty="0" smtClean="0">
              <a:solidFill>
                <a:schemeClr val="tx1"/>
              </a:solidFill>
            </a:endParaRPr>
          </a:p>
          <a:p>
            <a:pPr algn="ctr"/>
            <a:endParaRPr lang="en-US" sz="1000" b="1" dirty="0">
              <a:solidFill>
                <a:schemeClr val="tx1"/>
              </a:solidFill>
            </a:endParaRPr>
          </a:p>
          <a:p>
            <a:pPr algn="ctr"/>
            <a:r>
              <a:rPr lang="en-US" sz="1000" b="1" dirty="0" smtClean="0">
                <a:solidFill>
                  <a:schemeClr val="tx1"/>
                </a:solidFill>
              </a:rPr>
              <a:t>L: 301</a:t>
            </a:r>
          </a:p>
          <a:p>
            <a:pPr algn="ctr"/>
            <a:r>
              <a:rPr lang="en-US" sz="1000" b="1" dirty="0" smtClean="0">
                <a:solidFill>
                  <a:schemeClr val="tx1"/>
                </a:solidFill>
              </a:rPr>
              <a:t>U: 301</a:t>
            </a:r>
          </a:p>
          <a:p>
            <a:pPr algn="ctr"/>
            <a:r>
              <a:rPr lang="en-US" sz="1000" b="1" dirty="0" err="1" smtClean="0">
                <a:solidFill>
                  <a:schemeClr val="tx1"/>
                </a:solidFill>
              </a:rPr>
              <a:t>Bllok</a:t>
            </a:r>
            <a:r>
              <a:rPr lang="en-US" sz="1000" b="1" dirty="0" smtClean="0">
                <a:solidFill>
                  <a:schemeClr val="tx1"/>
                </a:solidFill>
              </a:rPr>
              <a:t> </a:t>
            </a:r>
            <a:r>
              <a:rPr lang="en-US" sz="1000" b="1" dirty="0" err="1" smtClean="0">
                <a:solidFill>
                  <a:schemeClr val="tx1"/>
                </a:solidFill>
              </a:rPr>
              <a:t>sistem</a:t>
            </a:r>
            <a:endParaRPr lang="en-US" sz="1000" b="1" dirty="0" smtClean="0">
              <a:solidFill>
                <a:schemeClr val="tx1"/>
              </a:solidFill>
            </a:endParaRPr>
          </a:p>
          <a:p>
            <a:pPr algn="ctr"/>
            <a:endParaRPr lang="en-US" sz="1000" b="1" dirty="0" smtClean="0">
              <a:solidFill>
                <a:schemeClr val="tx1"/>
              </a:solidFill>
            </a:endParaRPr>
          </a:p>
          <a:p>
            <a:pPr algn="ctr"/>
            <a:endParaRPr lang="en-US" sz="10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1000" b="1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C206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C206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10652" y="1817193"/>
            <a:ext cx="380403" cy="5409309"/>
          </a:xfrm>
          <a:prstGeom prst="rect">
            <a:avLst/>
          </a:prstGeom>
          <a:solidFill>
            <a:srgbClr val="C206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28" name="TextBox 27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38" name="TextBox 37"/>
          <p:cNvSpPr txBox="1"/>
          <p:nvPr/>
        </p:nvSpPr>
        <p:spPr>
          <a:xfrm rot="16200000">
            <a:off x="9972989" y="14082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ETS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202878" y="2102788"/>
            <a:ext cx="908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err="1" smtClean="0"/>
              <a:t>Etike</a:t>
            </a:r>
            <a:r>
              <a:rPr lang="en-US" sz="1100" dirty="0" smtClean="0"/>
              <a:t> </a:t>
            </a:r>
            <a:r>
              <a:rPr lang="en-US" sz="1100" dirty="0" err="1" smtClean="0"/>
              <a:t>Mjekesore</a:t>
            </a:r>
            <a:endParaRPr lang="en-US" sz="1100" dirty="0"/>
          </a:p>
        </p:txBody>
      </p:sp>
      <p:sp>
        <p:nvSpPr>
          <p:cNvPr id="40" name="TextBox 39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18726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Homeostaza: </a:t>
            </a:r>
            <a:r>
              <a:rPr lang="en-US" sz="1100" dirty="0" err="1" smtClean="0">
                <a:solidFill>
                  <a:schemeClr val="tx1"/>
                </a:solidFill>
              </a:rPr>
              <a:t>Zhvillimet</a:t>
            </a:r>
            <a:r>
              <a:rPr lang="en-US" sz="1100" dirty="0" smtClean="0">
                <a:solidFill>
                  <a:schemeClr val="tx1"/>
                </a:solidFill>
              </a:rPr>
              <a:t> e </a:t>
            </a:r>
            <a:r>
              <a:rPr lang="en-US" sz="1100" dirty="0" err="1" smtClean="0">
                <a:solidFill>
                  <a:schemeClr val="tx1"/>
                </a:solidFill>
              </a:rPr>
              <a:t>fundit</a:t>
            </a:r>
            <a:r>
              <a:rPr lang="en-US" sz="1100" dirty="0" smtClean="0">
                <a:solidFill>
                  <a:schemeClr val="tx1"/>
                </a:solidFill>
              </a:rPr>
              <a:t>, </a:t>
            </a:r>
            <a:r>
              <a:rPr lang="en-US" sz="1100" dirty="0" err="1" smtClean="0">
                <a:solidFill>
                  <a:schemeClr val="tx1"/>
                </a:solidFill>
              </a:rPr>
              <a:t>Diagnostikimi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dhe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Menaxhimi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MD </a:t>
            </a:r>
          </a:p>
          <a:p>
            <a:pPr algn="ctr"/>
            <a:r>
              <a:rPr lang="en-US" sz="1100" dirty="0" err="1" smtClean="0">
                <a:solidFill>
                  <a:schemeClr val="tx1"/>
                </a:solidFill>
              </a:rPr>
              <a:t>Mimoza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Ahmetaj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Prof. Ass. </a:t>
            </a:r>
            <a:r>
              <a:rPr lang="en-US" sz="1100" dirty="0" smtClean="0">
                <a:solidFill>
                  <a:schemeClr val="tx1"/>
                </a:solidFill>
              </a:rPr>
              <a:t>Dr. </a:t>
            </a:r>
            <a:r>
              <a:rPr lang="en-US" sz="1100" dirty="0" err="1" smtClean="0">
                <a:solidFill>
                  <a:schemeClr val="tx1"/>
                </a:solidFill>
              </a:rPr>
              <a:t>Bukurije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Zhubi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Z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Z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L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L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+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U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16:15 – 17:00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L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117978" y="3098059"/>
            <a:ext cx="98009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16:15  - 17:00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L</a:t>
            </a:r>
            <a:endParaRPr lang="en-US" sz="1100" dirty="0">
              <a:solidFill>
                <a:schemeClr val="tx1"/>
              </a:solidFill>
            </a:endParaRP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17:00 – 17:45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891361" y="1818354"/>
            <a:ext cx="172867" cy="540930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 rot="16200000">
            <a:off x="-1604937" y="4390480"/>
            <a:ext cx="475880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MSc. SHKENCAT </a:t>
            </a:r>
            <a:r>
              <a:rPr lang="en-US" sz="13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MJEKËSORE LABORATORIKE: </a:t>
            </a:r>
            <a:r>
              <a:rPr lang="en-US" sz="1300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Semestri</a:t>
            </a:r>
            <a:r>
              <a:rPr lang="en-US" sz="1300" dirty="0">
                <a:solidFill>
                  <a:schemeClr val="bg1"/>
                </a:solidFill>
                <a:latin typeface="Helvetica 65 Medium" panose="020B0500000000000000" pitchFamily="2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i</a:t>
            </a:r>
            <a:r>
              <a:rPr lang="en-US" sz="1300" dirty="0">
                <a:solidFill>
                  <a:schemeClr val="bg1"/>
                </a:solidFill>
                <a:latin typeface="Helvetica 65 Medium" panose="020B0500000000000000" pitchFamily="2" charset="0"/>
              </a:rPr>
              <a:t> </a:t>
            </a:r>
            <a:r>
              <a:rPr lang="en-US" sz="1300" dirty="0" smtClean="0">
                <a:solidFill>
                  <a:schemeClr val="bg1"/>
                </a:solidFill>
                <a:latin typeface="Helvetica 65 Medium" panose="020B0500000000000000" pitchFamily="2" charset="0"/>
              </a:rPr>
              <a:t>II-</a:t>
            </a:r>
            <a:r>
              <a:rPr lang="en-US" sz="1300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t</a:t>
            </a:r>
            <a:r>
              <a:rPr lang="en-US" sz="1300" dirty="0" err="1" smtClean="0">
                <a:solidFill>
                  <a:schemeClr val="bg1"/>
                </a:solidFill>
                <a:latin typeface="Helvetica 65 Medium" panose="020B0500000000000000" pitchFamily="2" charset="0"/>
              </a:rPr>
              <a:t>ë</a:t>
            </a:r>
            <a:endParaRPr lang="en-US" sz="1300" dirty="0">
              <a:solidFill>
                <a:schemeClr val="bg1"/>
              </a:solidFill>
              <a:latin typeface="Helvetica 65 Medium" panose="020B0500000000000000" pitchFamily="2" charset="0"/>
            </a:endParaRPr>
          </a:p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0D494B-B2C9-64A9-2D43-36A15DE9667A}"/>
              </a:ext>
            </a:extLst>
          </p:cNvPr>
          <p:cNvSpPr txBox="1"/>
          <p:nvPr/>
        </p:nvSpPr>
        <p:spPr>
          <a:xfrm>
            <a:off x="1073728" y="801306"/>
            <a:ext cx="586801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C20606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ORARI I LIGJËRATAVE DHE USHTRIMEVE PËR VITIN AKADEMIK 2024/25</a:t>
            </a:r>
            <a:endParaRPr lang="en-US" sz="1300" dirty="0">
              <a:solidFill>
                <a:srgbClr val="C20606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84E1CE-1AFC-E160-1D3B-276C4AF82A51}"/>
              </a:ext>
            </a:extLst>
          </p:cNvPr>
          <p:cNvSpPr txBox="1"/>
          <p:nvPr/>
        </p:nvSpPr>
        <p:spPr>
          <a:xfrm>
            <a:off x="1104881" y="544852"/>
            <a:ext cx="417280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C20606"/>
                </a:solidFill>
                <a:latin typeface="Helvetica 65 Medium" panose="020B0500000000000000" pitchFamily="2" charset="0"/>
              </a:rPr>
              <a:t>SHKENCAT MJEKËSORE LABORATORIKE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1257" y="2320707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5</a:t>
            </a:r>
            <a:endParaRPr lang="en-US" sz="1100" dirty="0"/>
          </a:p>
        </p:txBody>
      </p:sp>
      <p:sp>
        <p:nvSpPr>
          <p:cNvPr id="70" name="TextBox 69"/>
          <p:cNvSpPr txBox="1"/>
          <p:nvPr/>
        </p:nvSpPr>
        <p:spPr>
          <a:xfrm>
            <a:off x="848079" y="3611159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731279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276</TotalTime>
  <Words>280</Words>
  <Application>Microsoft Office PowerPoint</Application>
  <PresentationFormat>Custom</PresentationFormat>
  <Paragraphs>141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Helvetica 65 Medium</vt:lpstr>
      <vt:lpstr>Helvetica LT Std</vt:lpstr>
      <vt:lpstr>MS Mincho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GëzimPC</dc:creator>
  <cp:lastModifiedBy>Njomza Uka</cp:lastModifiedBy>
  <cp:revision>34</cp:revision>
  <dcterms:created xsi:type="dcterms:W3CDTF">2023-02-16T13:44:15Z</dcterms:created>
  <dcterms:modified xsi:type="dcterms:W3CDTF">2025-03-24T10:21:35Z</dcterms:modified>
</cp:coreProperties>
</file>