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1813" cy="7559675"/>
  <p:notesSz cx="9144000" cy="6858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Helvetica Neue" panose="020B060402020202020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gh5/SD1jpel9KTwEQz0005cWXa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260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52725" y="514350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52725" y="514350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Calibri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Calibri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2205"/>
              <a:buNone/>
              <a:defRPr sz="220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984"/>
              <a:buNone/>
              <a:defRPr sz="1984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735062" y="2012414"/>
            <a:ext cx="4544021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5412730" y="2012414"/>
            <a:ext cx="4544021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 b="1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 b="1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736456" y="2761381"/>
            <a:ext cx="4523137" cy="406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5412731" y="1853171"/>
            <a:ext cx="4545413" cy="90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 b="1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 b="1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5412731" y="2761381"/>
            <a:ext cx="4545413" cy="406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7"/>
              <a:buFont typeface="Calibri"/>
              <a:buNone/>
              <a:defRPr sz="352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545413" y="1088455"/>
            <a:ext cx="5412730" cy="5372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52564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Char char="•"/>
              <a:defRPr sz="3527"/>
            </a:lvl1pPr>
            <a:lvl2pPr marL="914400" lvl="1" indent="-424561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6"/>
              <a:buChar char="•"/>
              <a:defRPr sz="3086"/>
            </a:lvl2pPr>
            <a:lvl3pPr marL="1371600" lvl="2" indent="-39662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marL="1828800" lvl="3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marL="2286000" lvl="4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marL="2743200" lvl="5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marL="3200400" lvl="6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marL="3657600" lvl="7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marL="4114800" lvl="8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736455" y="2267902"/>
            <a:ext cx="3448388" cy="420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7"/>
              <a:buFont typeface="Calibri"/>
              <a:buNone/>
              <a:defRPr sz="352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545413" y="1088455"/>
            <a:ext cx="5412730" cy="537226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736455" y="2267902"/>
            <a:ext cx="3448388" cy="420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947634" y="-200158"/>
            <a:ext cx="4796544" cy="922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600802" y="2453010"/>
            <a:ext cx="6406475" cy="2305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23135" y="214411"/>
            <a:ext cx="6406475" cy="678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0"/>
              <a:buFont typeface="Calibri"/>
              <a:buNone/>
              <a:defRPr sz="4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24561" algn="l" rtl="0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6"/>
              <a:buFont typeface="Arial"/>
              <a:buChar char="•"/>
              <a:defRPr sz="30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621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sz="26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61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sz="22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Çrregullimet psikologjike të fëmijëve dhe adoleshentëve</a:t>
            </a:r>
            <a:endParaRPr sz="1200" b="0" i="0" u="none" strike="noStrike" cap="none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L&amp;U</a:t>
            </a:r>
            <a:endParaRPr sz="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305</a:t>
            </a:r>
            <a:endParaRPr sz="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3785911" y="3099310"/>
            <a:ext cx="391824" cy="131707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L&amp;U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305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785911" y="4437022"/>
            <a:ext cx="391824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L&amp;U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305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0000859" y="5726369"/>
            <a:ext cx="390937" cy="7705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3785911" y="5721658"/>
            <a:ext cx="373256" cy="70804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L&amp;U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305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469986" y="1817193"/>
            <a:ext cx="411925" cy="5742482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32702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663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3809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26606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4640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8622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429" y="1175401"/>
            <a:ext cx="353569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5004" y="1175403"/>
            <a:ext cx="304801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31311" y="1175402"/>
            <a:ext cx="957074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7869" y="1175403"/>
            <a:ext cx="1042418" cy="63703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 txBox="1"/>
          <p:nvPr/>
        </p:nvSpPr>
        <p:spPr>
          <a:xfrm rot="-5400000">
            <a:off x="3378084" y="1408249"/>
            <a:ext cx="47641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L/U/P</a:t>
            </a:r>
            <a:endParaRPr/>
          </a:p>
        </p:txBody>
      </p:sp>
      <p:sp>
        <p:nvSpPr>
          <p:cNvPr id="108" name="Google Shape;108;p1"/>
          <p:cNvSpPr txBox="1"/>
          <p:nvPr/>
        </p:nvSpPr>
        <p:spPr>
          <a:xfrm rot="-5400000">
            <a:off x="3055279" y="1408250"/>
            <a:ext cx="37542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O/Z</a:t>
            </a:r>
            <a:endParaRPr/>
          </a:p>
        </p:txBody>
      </p:sp>
      <p:sp>
        <p:nvSpPr>
          <p:cNvPr id="109" name="Google Shape;109;p1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MËSIMDHËNËSI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/ASISTENTI</a:t>
            </a:r>
            <a:endParaRPr/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76612" y="877150"/>
            <a:ext cx="1360965" cy="22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MODULI</a:t>
            </a:r>
            <a:endParaRPr/>
          </a:p>
        </p:txBody>
      </p:sp>
      <p:sp>
        <p:nvSpPr>
          <p:cNvPr id="112" name="Google Shape;112;p1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HËNË</a:t>
            </a:r>
            <a:endParaRPr/>
          </a:p>
        </p:txBody>
      </p:sp>
      <p:sp>
        <p:nvSpPr>
          <p:cNvPr id="113" name="Google Shape;113;p1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MARTË</a:t>
            </a:r>
            <a:endParaRPr/>
          </a:p>
        </p:txBody>
      </p:sp>
      <p:sp>
        <p:nvSpPr>
          <p:cNvPr id="114" name="Google Shape;114;p1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MËRKURË</a:t>
            </a:r>
            <a:endParaRPr/>
          </a:p>
        </p:txBody>
      </p:sp>
      <p:sp>
        <p:nvSpPr>
          <p:cNvPr id="115" name="Google Shape;115;p1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ENJTE</a:t>
            </a:r>
            <a:endParaRPr/>
          </a:p>
        </p:txBody>
      </p:sp>
      <p:sp>
        <p:nvSpPr>
          <p:cNvPr id="116" name="Google Shape;116;p1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PREMTE</a:t>
            </a:r>
            <a:endParaRPr/>
          </a:p>
        </p:txBody>
      </p:sp>
      <p:sp>
        <p:nvSpPr>
          <p:cNvPr id="117" name="Google Shape;117;p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SHTUNË</a:t>
            </a:r>
            <a:endParaRPr/>
          </a:p>
        </p:txBody>
      </p:sp>
      <p:sp>
        <p:nvSpPr>
          <p:cNvPr id="118" name="Google Shape;118;p1"/>
          <p:cNvSpPr txBox="1"/>
          <p:nvPr/>
        </p:nvSpPr>
        <p:spPr>
          <a:xfrm rot="-5400000">
            <a:off x="9972989" y="1408250"/>
            <a:ext cx="38985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ETS</a:t>
            </a:r>
            <a:endParaRPr/>
          </a:p>
        </p:txBody>
      </p:sp>
      <p:sp>
        <p:nvSpPr>
          <p:cNvPr id="119" name="Google Shape;119;p1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/>
          </a:p>
        </p:txBody>
      </p:sp>
      <p:sp>
        <p:nvSpPr>
          <p:cNvPr id="120" name="Google Shape;120;p1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/>
          </a:p>
        </p:txBody>
      </p:sp>
      <p:sp>
        <p:nvSpPr>
          <p:cNvPr id="121" name="Google Shape;121;p1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/>
          </a:p>
        </p:txBody>
      </p:sp>
      <p:sp>
        <p:nvSpPr>
          <p:cNvPr id="122" name="Google Shape;122;p1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/>
          </a:p>
        </p:txBody>
      </p:sp>
      <p:sp>
        <p:nvSpPr>
          <p:cNvPr id="123" name="Google Shape;123;p1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/>
          </a:p>
        </p:txBody>
      </p:sp>
      <p:sp>
        <p:nvSpPr>
          <p:cNvPr id="124" name="Google Shape;124;p1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endParaRPr/>
          </a:p>
        </p:txBody>
      </p:sp>
      <p:sp>
        <p:nvSpPr>
          <p:cNvPr id="125" name="Google Shape;125;p1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Nr.</a:t>
            </a:r>
            <a:endParaRPr/>
          </a:p>
        </p:txBody>
      </p:sp>
      <p:sp>
        <p:nvSpPr>
          <p:cNvPr id="126" name="Google Shape;126;p1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SALLA</a:t>
            </a:r>
            <a:endParaRPr/>
          </a:p>
        </p:txBody>
      </p:sp>
      <p:sp>
        <p:nvSpPr>
          <p:cNvPr id="127" name="Google Shape;127;p1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endParaRPr/>
          </a:p>
        </p:txBody>
      </p:sp>
      <p:sp>
        <p:nvSpPr>
          <p:cNvPr id="128" name="Google Shape;128;p1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Vlerësimet dhe Intervenimet Neuropsikologjike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Dr. Bujar Obertinca</a:t>
            </a:r>
            <a:endParaRPr sz="105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MSc. Arife Veselaj</a:t>
            </a:r>
            <a:endParaRPr sz="105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Dr. Nazmie Ibishi Musliu</a:t>
            </a:r>
            <a:endParaRPr sz="10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</a:t>
            </a:r>
            <a:r>
              <a:rPr lang="en-US" sz="1000">
                <a:latin typeface="Times New Roman"/>
                <a:ea typeface="Times New Roman"/>
                <a:cs typeface="Times New Roman"/>
                <a:sym typeface="Times New Roman"/>
              </a:rPr>
              <a:t>PhD.Cand Rina Meha</a:t>
            </a:r>
            <a:endParaRPr sz="10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2+2</a:t>
            </a:r>
            <a:endParaRPr sz="9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2+2</a:t>
            </a:r>
            <a:endParaRPr sz="9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"/>
          <p:cNvSpPr/>
          <p:nvPr/>
        </p:nvSpPr>
        <p:spPr>
          <a:xfrm>
            <a:off x="6146879" y="1823507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"/>
          <p:cNvSpPr/>
          <p:nvPr/>
        </p:nvSpPr>
        <p:spPr>
          <a:xfrm>
            <a:off x="7134954" y="1848886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17:</a:t>
            </a:r>
            <a:r>
              <a:rPr lang="en-US" sz="1100"/>
              <a:t>15</a:t>
            </a: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</a:t>
            </a:r>
            <a:r>
              <a:rPr lang="en-US" sz="1100"/>
              <a:t>18</a:t>
            </a: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1100"/>
              <a:t>45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"/>
          <p:cNvSpPr/>
          <p:nvPr/>
        </p:nvSpPr>
        <p:spPr>
          <a:xfrm>
            <a:off x="8095754" y="1815778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</a:t>
            </a:r>
            <a:endParaRPr sz="1100" b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18:00-1</a:t>
            </a:r>
            <a:r>
              <a:rPr lang="en-US" sz="1100" dirty="0"/>
              <a:t>9</a:t>
            </a:r>
            <a:r>
              <a:rPr lang="en-US" sz="11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1100" dirty="0"/>
              <a:t>3</a:t>
            </a:r>
            <a:r>
              <a:rPr lang="en-US" sz="11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sz="1100" b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</a:rPr>
              <a:t>U: </a:t>
            </a:r>
            <a:endParaRPr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</a:rPr>
              <a:t>10:00-11:30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 </a:t>
            </a:r>
            <a:endParaRPr sz="1100" b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12:00 –13:30</a:t>
            </a:r>
            <a:endParaRPr sz="1000" b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Write</a:t>
            </a:r>
            <a:endParaRPr/>
          </a:p>
        </p:txBody>
      </p:sp>
      <p:sp>
        <p:nvSpPr>
          <p:cNvPr id="148" name="Google Shape;148;p1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Psikoterapia Kognitive Biheviorale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Terapia me Klientin në Qendër/Terapia Rogerian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Dr. Arben Hysenaj </a:t>
            </a:r>
            <a:endParaRPr sz="11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PhD.Cand Rina Meha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Ass.PhD. Cand. Albanë Isufi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"/>
          <p:cNvSpPr/>
          <p:nvPr/>
        </p:nvSpPr>
        <p:spPr>
          <a:xfrm>
            <a:off x="2126729" y="5718466"/>
            <a:ext cx="967384" cy="712408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Dr. Nevzat Shemsedini 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PhD.Cand Rina Meha</a:t>
            </a:r>
            <a:endParaRPr sz="7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Ass.PhD. Cand. </a:t>
            </a:r>
            <a:r>
              <a:rPr lang="en-US" sz="7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7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Albanë Isufi</a:t>
            </a:r>
            <a:endParaRPr sz="7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"/>
          <p:cNvSpPr/>
          <p:nvPr/>
        </p:nvSpPr>
        <p:spPr>
          <a:xfrm>
            <a:off x="3088386" y="5719639"/>
            <a:ext cx="315806" cy="710062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"/>
          <p:cNvSpPr/>
          <p:nvPr/>
        </p:nvSpPr>
        <p:spPr>
          <a:xfrm>
            <a:off x="3415568" y="4432839"/>
            <a:ext cx="352451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2+2</a:t>
            </a:r>
            <a:endParaRPr sz="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"/>
          <p:cNvSpPr/>
          <p:nvPr/>
        </p:nvSpPr>
        <p:spPr>
          <a:xfrm>
            <a:off x="3390030" y="5718466"/>
            <a:ext cx="369523" cy="71123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2+2</a:t>
            </a:r>
            <a:endParaRPr sz="9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"/>
          <p:cNvSpPr/>
          <p:nvPr/>
        </p:nvSpPr>
        <p:spPr>
          <a:xfrm>
            <a:off x="4179495" y="5718466"/>
            <a:ext cx="967384" cy="72678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"/>
          <p:cNvSpPr/>
          <p:nvPr/>
        </p:nvSpPr>
        <p:spPr>
          <a:xfrm>
            <a:off x="5151561" y="5718466"/>
            <a:ext cx="967384" cy="722526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6117978" y="5718466"/>
            <a:ext cx="967384" cy="74612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15:00 -16:30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"/>
          <p:cNvSpPr/>
          <p:nvPr/>
        </p:nvSpPr>
        <p:spPr>
          <a:xfrm>
            <a:off x="7092129" y="5723228"/>
            <a:ext cx="967384" cy="7177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 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15:00-16:30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"/>
          <p:cNvSpPr/>
          <p:nvPr/>
        </p:nvSpPr>
        <p:spPr>
          <a:xfrm>
            <a:off x="8066002" y="5722004"/>
            <a:ext cx="960812" cy="742591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U: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16:30-18:00</a:t>
            </a: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"/>
          <p:cNvSpPr/>
          <p:nvPr/>
        </p:nvSpPr>
        <p:spPr>
          <a:xfrm>
            <a:off x="9029602" y="5718466"/>
            <a:ext cx="960812" cy="778482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 </a:t>
            </a:r>
            <a:endParaRPr sz="1100" b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14:00-15:30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1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100" dirty="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"/>
          <p:cNvSpPr/>
          <p:nvPr/>
        </p:nvSpPr>
        <p:spPr>
          <a:xfrm>
            <a:off x="891056" y="1817192"/>
            <a:ext cx="151722" cy="5742483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"/>
          <p:cNvSpPr/>
          <p:nvPr/>
        </p:nvSpPr>
        <p:spPr>
          <a:xfrm>
            <a:off x="1073728" y="6430874"/>
            <a:ext cx="1058862" cy="795627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Bashkëpunimi Ndërprofesiona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"/>
          <p:cNvSpPr txBox="1"/>
          <p:nvPr/>
        </p:nvSpPr>
        <p:spPr>
          <a:xfrm>
            <a:off x="1089375" y="645115"/>
            <a:ext cx="1386918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B1CF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PSIKOLOGJI</a:t>
            </a:r>
            <a:endParaRPr/>
          </a:p>
        </p:txBody>
      </p:sp>
      <p:sp>
        <p:nvSpPr>
          <p:cNvPr id="171" name="Google Shape;171;p1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B1CF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ORARI I LIGJËRATAVE DHE USHTRIMEVE PËR VITIN AKADEMIK 2024/25</a:t>
            </a:r>
            <a:endParaRPr sz="1300">
              <a:solidFill>
                <a:srgbClr val="B1CF4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1"/>
          <p:cNvSpPr txBox="1"/>
          <p:nvPr/>
        </p:nvSpPr>
        <p:spPr>
          <a:xfrm rot="-5400000">
            <a:off x="-1688649" y="4651656"/>
            <a:ext cx="4800032" cy="2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PSIKOLOGJI </a:t>
            </a:r>
            <a:r>
              <a:rPr lang="en-US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VLERESIMI DHE INTERVENIMI: SEMESTRI III </a:t>
            </a:r>
            <a:endParaRPr sz="13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2148608" y="6430873"/>
            <a:ext cx="967384" cy="795628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Dr. Lon Laska 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MSc. Arife Veselaj</a:t>
            </a:r>
            <a:endParaRPr sz="9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Times New Roman"/>
                <a:ea typeface="Times New Roman"/>
                <a:cs typeface="Times New Roman"/>
                <a:sym typeface="Times New Roman"/>
              </a:rPr>
              <a:t>Ass.MSc.Cand Arbesa Sahiti</a:t>
            </a:r>
            <a:endParaRPr sz="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"/>
          <p:cNvSpPr/>
          <p:nvPr/>
        </p:nvSpPr>
        <p:spPr>
          <a:xfrm>
            <a:off x="3124520" y="6429700"/>
            <a:ext cx="267144" cy="738903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/>
          </a:p>
        </p:txBody>
      </p:sp>
      <p:sp>
        <p:nvSpPr>
          <p:cNvPr id="175" name="Google Shape;175;p1"/>
          <p:cNvSpPr/>
          <p:nvPr/>
        </p:nvSpPr>
        <p:spPr>
          <a:xfrm>
            <a:off x="3811606" y="6440991"/>
            <a:ext cx="362042" cy="77848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L&amp;U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305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"/>
          <p:cNvSpPr/>
          <p:nvPr/>
        </p:nvSpPr>
        <p:spPr>
          <a:xfrm>
            <a:off x="4193976" y="6441819"/>
            <a:ext cx="967384" cy="72678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"/>
          <p:cNvSpPr/>
          <p:nvPr/>
        </p:nvSpPr>
        <p:spPr>
          <a:xfrm>
            <a:off x="5181688" y="6441819"/>
            <a:ext cx="967384" cy="72678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"/>
          <p:cNvSpPr/>
          <p:nvPr/>
        </p:nvSpPr>
        <p:spPr>
          <a:xfrm>
            <a:off x="6159517" y="6466129"/>
            <a:ext cx="967384" cy="72678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"/>
          <p:cNvSpPr/>
          <p:nvPr/>
        </p:nvSpPr>
        <p:spPr>
          <a:xfrm>
            <a:off x="7146121" y="6477446"/>
            <a:ext cx="967384" cy="72678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L: 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18:45-19:30</a:t>
            </a:r>
            <a:endParaRPr sz="105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 </a:t>
            </a:r>
            <a:endParaRPr sz="105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16:30-17:15</a:t>
            </a:r>
            <a:endParaRPr sz="105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"/>
          <p:cNvSpPr/>
          <p:nvPr/>
        </p:nvSpPr>
        <p:spPr>
          <a:xfrm>
            <a:off x="8096409" y="6470714"/>
            <a:ext cx="967384" cy="72678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"/>
          <p:cNvSpPr/>
          <p:nvPr/>
        </p:nvSpPr>
        <p:spPr>
          <a:xfrm>
            <a:off x="9065653" y="6488664"/>
            <a:ext cx="967384" cy="72678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"/>
          <p:cNvSpPr/>
          <p:nvPr/>
        </p:nvSpPr>
        <p:spPr>
          <a:xfrm>
            <a:off x="10021171" y="6496948"/>
            <a:ext cx="390937" cy="7705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183" name="Google Shape;183;p1"/>
          <p:cNvSpPr/>
          <p:nvPr/>
        </p:nvSpPr>
        <p:spPr>
          <a:xfrm>
            <a:off x="3426879" y="6430155"/>
            <a:ext cx="369523" cy="71123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2+1</a:t>
            </a:r>
            <a:endParaRPr sz="9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"/>
          <p:cNvSpPr/>
          <p:nvPr/>
        </p:nvSpPr>
        <p:spPr>
          <a:xfrm>
            <a:off x="1016732" y="7229815"/>
            <a:ext cx="1059232" cy="30169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Praktika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1"/>
          <p:cNvSpPr/>
          <p:nvPr/>
        </p:nvSpPr>
        <p:spPr>
          <a:xfrm>
            <a:off x="2124293" y="7229815"/>
            <a:ext cx="991699" cy="30169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Ass.PhD. Cand. </a:t>
            </a:r>
            <a:r>
              <a:rPr lang="en-US" sz="9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Albanë Isufi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"/>
          <p:cNvSpPr/>
          <p:nvPr/>
        </p:nvSpPr>
        <p:spPr>
          <a:xfrm>
            <a:off x="3159675" y="7060140"/>
            <a:ext cx="301247" cy="47136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"/>
          <p:cNvSpPr/>
          <p:nvPr/>
        </p:nvSpPr>
        <p:spPr>
          <a:xfrm>
            <a:off x="3419850" y="7086593"/>
            <a:ext cx="362042" cy="499713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"/>
          <p:cNvSpPr/>
          <p:nvPr/>
        </p:nvSpPr>
        <p:spPr>
          <a:xfrm>
            <a:off x="3810659" y="7192913"/>
            <a:ext cx="377963" cy="426315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"/>
          <p:cNvSpPr/>
          <p:nvPr/>
        </p:nvSpPr>
        <p:spPr>
          <a:xfrm>
            <a:off x="4196792" y="7200499"/>
            <a:ext cx="991699" cy="30169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P: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08:00-14:00</a:t>
            </a:r>
            <a:endParaRPr sz="12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"/>
          <p:cNvSpPr/>
          <p:nvPr/>
        </p:nvSpPr>
        <p:spPr>
          <a:xfrm>
            <a:off x="5171522" y="7229815"/>
            <a:ext cx="991699" cy="30169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P: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08:00-14:00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"/>
          <p:cNvSpPr/>
          <p:nvPr/>
        </p:nvSpPr>
        <p:spPr>
          <a:xfrm>
            <a:off x="6209136" y="7233473"/>
            <a:ext cx="991699" cy="30169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P: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08:00-14:00</a:t>
            </a:r>
          </a:p>
        </p:txBody>
      </p:sp>
      <p:sp>
        <p:nvSpPr>
          <p:cNvPr id="192" name="Google Shape;192;p1"/>
          <p:cNvSpPr/>
          <p:nvPr/>
        </p:nvSpPr>
        <p:spPr>
          <a:xfrm>
            <a:off x="7209005" y="7222148"/>
            <a:ext cx="991699" cy="30169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"/>
          <p:cNvSpPr/>
          <p:nvPr/>
        </p:nvSpPr>
        <p:spPr>
          <a:xfrm>
            <a:off x="8123517" y="7222148"/>
            <a:ext cx="991699" cy="30169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"/>
          <p:cNvSpPr/>
          <p:nvPr/>
        </p:nvSpPr>
        <p:spPr>
          <a:xfrm>
            <a:off x="9156222" y="7222147"/>
            <a:ext cx="816620" cy="30169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"/>
          <p:cNvSpPr/>
          <p:nvPr/>
        </p:nvSpPr>
        <p:spPr>
          <a:xfrm>
            <a:off x="10031608" y="7251852"/>
            <a:ext cx="343290" cy="40448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"/>
          <p:cNvPicPr preferRelativeResize="0"/>
          <p:nvPr/>
        </p:nvPicPr>
        <p:blipFill rotWithShape="1">
          <a:blip r:embed="rId3">
            <a:alphaModFix/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Psikoterapia Familjare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203" name="Google Shape;203;p2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L&amp;U: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301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205" name="Google Shape;205;p2"/>
          <p:cNvSpPr/>
          <p:nvPr/>
        </p:nvSpPr>
        <p:spPr>
          <a:xfrm>
            <a:off x="3785911" y="3099310"/>
            <a:ext cx="391824" cy="131707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"/>
          <p:cNvSpPr/>
          <p:nvPr/>
        </p:nvSpPr>
        <p:spPr>
          <a:xfrm>
            <a:off x="3785911" y="4437022"/>
            <a:ext cx="391824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"/>
          <p:cNvSpPr/>
          <p:nvPr/>
        </p:nvSpPr>
        <p:spPr>
          <a:xfrm>
            <a:off x="3785911" y="5721658"/>
            <a:ext cx="391824" cy="1497816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"/>
          <p:cNvSpPr/>
          <p:nvPr/>
        </p:nvSpPr>
        <p:spPr>
          <a:xfrm>
            <a:off x="508876" y="1817193"/>
            <a:ext cx="373035" cy="5409309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32702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663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3809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26606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4640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8622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429" y="1175401"/>
            <a:ext cx="353569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5004" y="1175403"/>
            <a:ext cx="304801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31311" y="1175402"/>
            <a:ext cx="957074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7869" y="1175403"/>
            <a:ext cx="1042418" cy="637033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"/>
          <p:cNvSpPr txBox="1"/>
          <p:nvPr/>
        </p:nvSpPr>
        <p:spPr>
          <a:xfrm rot="-5400000">
            <a:off x="3378084" y="1408249"/>
            <a:ext cx="47641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L/U/P</a:t>
            </a:r>
            <a:endParaRPr/>
          </a:p>
        </p:txBody>
      </p:sp>
      <p:sp>
        <p:nvSpPr>
          <p:cNvPr id="224" name="Google Shape;224;p2"/>
          <p:cNvSpPr txBox="1"/>
          <p:nvPr/>
        </p:nvSpPr>
        <p:spPr>
          <a:xfrm rot="-5400000">
            <a:off x="3055279" y="1408250"/>
            <a:ext cx="37542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O/Z</a:t>
            </a:r>
            <a:endParaRPr/>
          </a:p>
        </p:txBody>
      </p:sp>
      <p:sp>
        <p:nvSpPr>
          <p:cNvPr id="225" name="Google Shape;225;p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MËSIMDHËNËSI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/ASISTENTI</a:t>
            </a:r>
            <a:endParaRPr/>
          </a:p>
        </p:txBody>
      </p:sp>
      <p:pic>
        <p:nvPicPr>
          <p:cNvPr id="226" name="Google Shape;226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76612" y="877150"/>
            <a:ext cx="1360965" cy="22587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MODULI</a:t>
            </a:r>
            <a:endParaRPr/>
          </a:p>
        </p:txBody>
      </p:sp>
      <p:sp>
        <p:nvSpPr>
          <p:cNvPr id="228" name="Google Shape;228;p2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HËNË</a:t>
            </a:r>
            <a:endParaRPr/>
          </a:p>
        </p:txBody>
      </p:sp>
      <p:sp>
        <p:nvSpPr>
          <p:cNvPr id="229" name="Google Shape;229;p2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MARTË</a:t>
            </a:r>
            <a:endParaRPr/>
          </a:p>
        </p:txBody>
      </p:sp>
      <p:sp>
        <p:nvSpPr>
          <p:cNvPr id="230" name="Google Shape;230;p2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MËRKURË</a:t>
            </a:r>
            <a:endParaRPr/>
          </a:p>
        </p:txBody>
      </p:sp>
      <p:sp>
        <p:nvSpPr>
          <p:cNvPr id="231" name="Google Shape;231;p2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ENJTE</a:t>
            </a:r>
            <a:endParaRPr/>
          </a:p>
        </p:txBody>
      </p:sp>
      <p:sp>
        <p:nvSpPr>
          <p:cNvPr id="232" name="Google Shape;232;p2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PREMTE</a:t>
            </a:r>
            <a:endParaRPr/>
          </a:p>
        </p:txBody>
      </p:sp>
      <p:sp>
        <p:nvSpPr>
          <p:cNvPr id="233" name="Google Shape;233;p2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SHTUNË</a:t>
            </a:r>
            <a:endParaRPr/>
          </a:p>
        </p:txBody>
      </p:sp>
      <p:sp>
        <p:nvSpPr>
          <p:cNvPr id="234" name="Google Shape;234;p2"/>
          <p:cNvSpPr txBox="1"/>
          <p:nvPr/>
        </p:nvSpPr>
        <p:spPr>
          <a:xfrm rot="-5400000">
            <a:off x="9972989" y="1408250"/>
            <a:ext cx="38985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ETS</a:t>
            </a:r>
            <a:endParaRPr/>
          </a:p>
        </p:txBody>
      </p:sp>
      <p:sp>
        <p:nvSpPr>
          <p:cNvPr id="235" name="Google Shape;235;p2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/>
          </a:p>
        </p:txBody>
      </p:sp>
      <p:sp>
        <p:nvSpPr>
          <p:cNvPr id="236" name="Google Shape;236;p2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/>
          </a:p>
        </p:txBody>
      </p:sp>
      <p:sp>
        <p:nvSpPr>
          <p:cNvPr id="237" name="Google Shape;237;p2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/>
          </a:p>
        </p:txBody>
      </p:sp>
      <p:sp>
        <p:nvSpPr>
          <p:cNvPr id="238" name="Google Shape;238;p2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/>
          </a:p>
        </p:txBody>
      </p:sp>
      <p:sp>
        <p:nvSpPr>
          <p:cNvPr id="239" name="Google Shape;239;p2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/>
          </a:p>
        </p:txBody>
      </p:sp>
      <p:sp>
        <p:nvSpPr>
          <p:cNvPr id="240" name="Google Shape;240;p2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endParaRPr/>
          </a:p>
        </p:txBody>
      </p:sp>
      <p:sp>
        <p:nvSpPr>
          <p:cNvPr id="241" name="Google Shape;241;p2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Nr.</a:t>
            </a:r>
            <a:endParaRPr/>
          </a:p>
        </p:txBody>
      </p:sp>
      <p:sp>
        <p:nvSpPr>
          <p:cNvPr id="242" name="Google Shape;242;p2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SALLA</a:t>
            </a:r>
            <a:endParaRPr/>
          </a:p>
        </p:txBody>
      </p:sp>
      <p:sp>
        <p:nvSpPr>
          <p:cNvPr id="243" name="Google Shape;243;p2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endParaRPr/>
          </a:p>
        </p:txBody>
      </p:sp>
      <p:sp>
        <p:nvSpPr>
          <p:cNvPr id="244" name="Google Shape;244;p2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Praktika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Prof.Ass. Dr. Nevzat Shemsedini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PhD. Cand 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Albanë Isufi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PhD. Cand 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Albanë Isufi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49" name="Google Shape;249;p2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2+2</a:t>
            </a:r>
            <a:endParaRPr sz="9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"/>
          <p:cNvSpPr/>
          <p:nvPr/>
        </p:nvSpPr>
        <p:spPr>
          <a:xfrm>
            <a:off x="4170292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08:00-14:00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15:00-20:15</a:t>
            </a:r>
            <a:endParaRPr sz="11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08:00-14:00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15:00-20:15</a:t>
            </a:r>
          </a:p>
        </p:txBody>
      </p:sp>
      <p:sp>
        <p:nvSpPr>
          <p:cNvPr id="255" name="Google Shape;255;p2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08:00-14:00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15:00-20:15</a:t>
            </a:r>
          </a:p>
        </p:txBody>
      </p:sp>
      <p:sp>
        <p:nvSpPr>
          <p:cNvPr id="257" name="Google Shape;257;p2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</a:t>
            </a:r>
            <a:endParaRPr sz="105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16:30- 18:00</a:t>
            </a:r>
            <a:endParaRPr sz="105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05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</a:t>
            </a:r>
            <a:endParaRPr sz="105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15:00-16:30</a:t>
            </a:r>
            <a:endParaRPr sz="105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"/>
          <p:cNvSpPr/>
          <p:nvPr/>
        </p:nvSpPr>
        <p:spPr>
          <a:xfrm>
            <a:off x="8020171" y="3110776"/>
            <a:ext cx="960812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08:00-14:00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15:00-20:15</a:t>
            </a:r>
          </a:p>
        </p:txBody>
      </p:sp>
      <p:sp>
        <p:nvSpPr>
          <p:cNvPr id="261" name="Google Shape;261;p2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"/>
          <p:cNvSpPr/>
          <p:nvPr/>
        </p:nvSpPr>
        <p:spPr>
          <a:xfrm>
            <a:off x="8886482" y="3108280"/>
            <a:ext cx="960812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Write</a:t>
            </a:r>
            <a:endParaRPr/>
          </a:p>
        </p:txBody>
      </p:sp>
      <p:sp>
        <p:nvSpPr>
          <p:cNvPr id="264" name="Google Shape;264;p2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"/>
          <p:cNvSpPr/>
          <p:nvPr/>
        </p:nvSpPr>
        <p:spPr>
          <a:xfrm>
            <a:off x="3415568" y="4432839"/>
            <a:ext cx="352451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"/>
          <p:cNvSpPr/>
          <p:nvPr/>
        </p:nvSpPr>
        <p:spPr>
          <a:xfrm>
            <a:off x="3418022" y="5718465"/>
            <a:ext cx="341531" cy="15044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"/>
          <p:cNvSpPr/>
          <p:nvPr/>
        </p:nvSpPr>
        <p:spPr>
          <a:xfrm>
            <a:off x="1073728" y="6430874"/>
            <a:ext cx="1058862" cy="795627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"/>
          <p:cNvSpPr txBox="1"/>
          <p:nvPr/>
        </p:nvSpPr>
        <p:spPr>
          <a:xfrm>
            <a:off x="1089375" y="645115"/>
            <a:ext cx="1386918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B1CF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PSIKOLOGJI</a:t>
            </a:r>
            <a:endParaRPr/>
          </a:p>
        </p:txBody>
      </p:sp>
      <p:sp>
        <p:nvSpPr>
          <p:cNvPr id="287" name="Google Shape;287;p2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B1CF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ORARI I LIGJËRATAVE DHE USHTRIMEVE PËR VITIN AKADEMIK 2024/25</a:t>
            </a:r>
            <a:endParaRPr sz="1300">
              <a:solidFill>
                <a:srgbClr val="B1CF4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2"/>
          <p:cNvSpPr txBox="1"/>
          <p:nvPr/>
        </p:nvSpPr>
        <p:spPr>
          <a:xfrm rot="-5400000">
            <a:off x="-1688649" y="4651656"/>
            <a:ext cx="4800032" cy="2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PSIKOLOGJI </a:t>
            </a:r>
            <a:r>
              <a:rPr lang="en-US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VLERESIMI DHE INTERVENIMI: SEMESTRI III </a:t>
            </a:r>
            <a:endParaRPr sz="13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402</Words>
  <Application>Microsoft Office PowerPoint</Application>
  <PresentationFormat>Custom</PresentationFormat>
  <Paragraphs>219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Times New Roman</vt:lpstr>
      <vt:lpstr>Calibri</vt:lpstr>
      <vt:lpstr>Arial</vt:lpstr>
      <vt:lpstr>Helvetica Neue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GëzimPC</dc:creator>
  <cp:lastModifiedBy>Arbesa Sahiti</cp:lastModifiedBy>
  <cp:revision>3</cp:revision>
  <dcterms:created xsi:type="dcterms:W3CDTF">2023-02-16T10:26:04Z</dcterms:created>
  <dcterms:modified xsi:type="dcterms:W3CDTF">2025-03-04T14:27:38Z</dcterms:modified>
</cp:coreProperties>
</file>