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691813" cy="7559675"/>
  <p:notesSz cx="9144000" cy="6858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Helvetica Neue" panose="020B0604020202020204" charset="0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3" roundtripDataSignature="AMtx7micdD6Fb9UtdEoM6zeGLU/S+2WM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126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viewProps" Target="viewProps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7" name="Google Shape;1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52725" y="514350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dt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ft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ldNum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Calibri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dt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ft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ldNum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dt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ft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Calibri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2205"/>
              <a:buNone/>
              <a:defRPr sz="2205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984"/>
              <a:buNone/>
              <a:defRPr sz="1984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dt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ft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body" idx="1"/>
          </p:nvPr>
        </p:nvSpPr>
        <p:spPr>
          <a:xfrm>
            <a:off x="735062" y="2012414"/>
            <a:ext cx="4544021" cy="4796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2"/>
          </p:nvPr>
        </p:nvSpPr>
        <p:spPr>
          <a:xfrm>
            <a:off x="5412730" y="2012414"/>
            <a:ext cx="4544021" cy="4796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dt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ft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sldNum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 b="1"/>
            </a:lvl1pPr>
            <a:lvl2pPr marL="914400" lvl="1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 b="1"/>
            </a:lvl2pPr>
            <a:lvl3pPr marL="1371600" lvl="2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3pPr>
            <a:lvl4pPr marL="1828800" lvl="3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4pPr>
            <a:lvl5pPr marL="2286000" lvl="4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5pPr>
            <a:lvl6pPr marL="2743200" lvl="5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6pPr>
            <a:lvl7pPr marL="3200400" lvl="6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7pPr>
            <a:lvl8pPr marL="3657600" lvl="7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8pPr>
            <a:lvl9pPr marL="4114800" lvl="8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736456" y="2761381"/>
            <a:ext cx="4523137" cy="4061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3"/>
          </p:nvPr>
        </p:nvSpPr>
        <p:spPr>
          <a:xfrm>
            <a:off x="5412731" y="1853171"/>
            <a:ext cx="4545413" cy="908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 b="1"/>
            </a:lvl1pPr>
            <a:lvl2pPr marL="914400" lvl="1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 b="1"/>
            </a:lvl2pPr>
            <a:lvl3pPr marL="1371600" lvl="2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3pPr>
            <a:lvl4pPr marL="1828800" lvl="3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4pPr>
            <a:lvl5pPr marL="2286000" lvl="4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5pPr>
            <a:lvl6pPr marL="2743200" lvl="5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6pPr>
            <a:lvl7pPr marL="3200400" lvl="6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7pPr>
            <a:lvl8pPr marL="3657600" lvl="7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8pPr>
            <a:lvl9pPr marL="4114800" lvl="8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4"/>
          </p:nvPr>
        </p:nvSpPr>
        <p:spPr>
          <a:xfrm>
            <a:off x="5412731" y="2761381"/>
            <a:ext cx="4545413" cy="4061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dt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ft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7"/>
              <a:buFont typeface="Calibri"/>
              <a:buNone/>
              <a:defRPr sz="352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4545413" y="1088455"/>
            <a:ext cx="5412730" cy="5372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52564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Char char="•"/>
              <a:defRPr sz="3527"/>
            </a:lvl1pPr>
            <a:lvl2pPr marL="914400" lvl="1" indent="-424561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6"/>
              <a:buChar char="•"/>
              <a:defRPr sz="3086"/>
            </a:lvl2pPr>
            <a:lvl3pPr marL="1371600" lvl="2" indent="-39662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marL="1828800" lvl="3" indent="-368617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marL="2286000" lvl="4" indent="-368617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marL="2743200" lvl="5" indent="-368617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marL="3200400" lvl="6" indent="-368617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marL="3657600" lvl="7" indent="-368617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marL="4114800" lvl="8" indent="-368617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736455" y="2267902"/>
            <a:ext cx="3448388" cy="420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marL="914400" lvl="1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marL="1371600" lvl="2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marL="1828800" lvl="3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marL="2286000" lvl="4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marL="2743200" lvl="5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marL="3200400" lvl="6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marL="3657600" lvl="7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marL="4114800" lvl="8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7"/>
              <a:buFont typeface="Calibri"/>
              <a:buNone/>
              <a:defRPr sz="352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4545413" y="1088455"/>
            <a:ext cx="5412730" cy="537226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736455" y="2267902"/>
            <a:ext cx="3448388" cy="420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marL="914400" lvl="1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marL="1371600" lvl="2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marL="1828800" lvl="3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marL="2286000" lvl="4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marL="2743200" lvl="5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marL="3200400" lvl="6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marL="3657600" lvl="7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marL="4114800" lvl="8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947634" y="-200158"/>
            <a:ext cx="4796544" cy="9221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5600802" y="2453010"/>
            <a:ext cx="6406475" cy="2305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923135" y="214411"/>
            <a:ext cx="6406475" cy="6782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0"/>
              <a:buFont typeface="Calibri"/>
              <a:buNone/>
              <a:defRPr sz="48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24561" algn="l" rtl="0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6"/>
              <a:buFont typeface="Arial"/>
              <a:buChar char="•"/>
              <a:defRPr sz="308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621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sz="26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617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sz="22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4583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4583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4583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4583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4584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4584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t="2128" b="72162"/>
          <a:stretch/>
        </p:blipFill>
        <p:spPr>
          <a:xfrm>
            <a:off x="453015" y="-1"/>
            <a:ext cx="600457" cy="1801599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>
            <a:off x="1075487" y="1816616"/>
            <a:ext cx="1058862" cy="1292219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/>
          </a:p>
        </p:txBody>
      </p:sp>
      <p:sp>
        <p:nvSpPr>
          <p:cNvPr id="87" name="Google Shape;87;p1"/>
          <p:cNvSpPr/>
          <p:nvPr/>
        </p:nvSpPr>
        <p:spPr>
          <a:xfrm>
            <a:off x="3785911" y="1818445"/>
            <a:ext cx="391824" cy="1272031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L: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203 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U: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305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0000859" y="3135331"/>
            <a:ext cx="359147" cy="1322848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/>
          </a:p>
        </p:txBody>
      </p:sp>
      <p:sp>
        <p:nvSpPr>
          <p:cNvPr id="89" name="Google Shape;89;p1"/>
          <p:cNvSpPr/>
          <p:nvPr/>
        </p:nvSpPr>
        <p:spPr>
          <a:xfrm>
            <a:off x="3785911" y="3099310"/>
            <a:ext cx="391824" cy="1317072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L&amp;U:</a:t>
            </a:r>
            <a:endParaRPr sz="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305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10000859" y="4440744"/>
            <a:ext cx="359147" cy="1274232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/>
          </a:p>
        </p:txBody>
      </p:sp>
      <p:sp>
        <p:nvSpPr>
          <p:cNvPr id="91" name="Google Shape;91;p1"/>
          <p:cNvSpPr/>
          <p:nvPr/>
        </p:nvSpPr>
        <p:spPr>
          <a:xfrm>
            <a:off x="3785911" y="4437022"/>
            <a:ext cx="391824" cy="1280379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L: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203 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U: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305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10000153" y="5726369"/>
            <a:ext cx="359147" cy="798389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/>
          </a:p>
        </p:txBody>
      </p:sp>
      <p:sp>
        <p:nvSpPr>
          <p:cNvPr id="93" name="Google Shape;93;p1"/>
          <p:cNvSpPr/>
          <p:nvPr/>
        </p:nvSpPr>
        <p:spPr>
          <a:xfrm>
            <a:off x="3756508" y="5721658"/>
            <a:ext cx="421227" cy="691261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L&amp;U:</a:t>
            </a:r>
            <a:endParaRPr sz="8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305</a:t>
            </a:r>
            <a:endParaRPr sz="8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508876" y="1817193"/>
            <a:ext cx="373035" cy="5409309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7" name="Google Shape;97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32702" y="1175399"/>
            <a:ext cx="954026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64663" y="1175399"/>
            <a:ext cx="954026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93809" y="1175399"/>
            <a:ext cx="954026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26606" y="1175400"/>
            <a:ext cx="954026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54640" y="1175400"/>
            <a:ext cx="954026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88622" y="1175400"/>
            <a:ext cx="954026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429" y="1175401"/>
            <a:ext cx="353569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95004" y="1175403"/>
            <a:ext cx="304801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31311" y="1175402"/>
            <a:ext cx="957074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77869" y="1175403"/>
            <a:ext cx="1042418" cy="637033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 txBox="1"/>
          <p:nvPr/>
        </p:nvSpPr>
        <p:spPr>
          <a:xfrm rot="-5400000">
            <a:off x="3378084" y="1408249"/>
            <a:ext cx="476412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L/U/P</a:t>
            </a:r>
            <a:endParaRPr/>
          </a:p>
        </p:txBody>
      </p:sp>
      <p:sp>
        <p:nvSpPr>
          <p:cNvPr id="108" name="Google Shape;108;p1"/>
          <p:cNvSpPr txBox="1"/>
          <p:nvPr/>
        </p:nvSpPr>
        <p:spPr>
          <a:xfrm rot="-5400000">
            <a:off x="3055279" y="1408250"/>
            <a:ext cx="375424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O/Z</a:t>
            </a:r>
            <a:endParaRPr/>
          </a:p>
        </p:txBody>
      </p:sp>
      <p:sp>
        <p:nvSpPr>
          <p:cNvPr id="109" name="Google Shape;109;p1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MËSIMDHËNËSI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/ASISTENTI</a:t>
            </a:r>
            <a:endParaRPr/>
          </a:p>
        </p:txBody>
      </p:sp>
      <p:pic>
        <p:nvPicPr>
          <p:cNvPr id="110" name="Google Shape;110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976612" y="877150"/>
            <a:ext cx="1360965" cy="22587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MODULI</a:t>
            </a:r>
            <a:endParaRPr/>
          </a:p>
        </p:txBody>
      </p:sp>
      <p:sp>
        <p:nvSpPr>
          <p:cNvPr id="112" name="Google Shape;112;p1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 HËNË</a:t>
            </a:r>
            <a:endParaRPr/>
          </a:p>
        </p:txBody>
      </p:sp>
      <p:sp>
        <p:nvSpPr>
          <p:cNvPr id="113" name="Google Shape;113;p1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 MARTË</a:t>
            </a:r>
            <a:endParaRPr/>
          </a:p>
        </p:txBody>
      </p:sp>
      <p:sp>
        <p:nvSpPr>
          <p:cNvPr id="114" name="Google Shape;114;p1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 MËRKURË</a:t>
            </a:r>
            <a:endParaRPr/>
          </a:p>
        </p:txBody>
      </p:sp>
      <p:sp>
        <p:nvSpPr>
          <p:cNvPr id="115" name="Google Shape;115;p1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 ENJTE</a:t>
            </a:r>
            <a:endParaRPr/>
          </a:p>
        </p:txBody>
      </p:sp>
      <p:sp>
        <p:nvSpPr>
          <p:cNvPr id="116" name="Google Shape;116;p1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 PREMTE</a:t>
            </a:r>
            <a:endParaRPr/>
          </a:p>
        </p:txBody>
      </p:sp>
      <p:sp>
        <p:nvSpPr>
          <p:cNvPr id="117" name="Google Shape;117;p1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 SHTUNË</a:t>
            </a:r>
            <a:endParaRPr/>
          </a:p>
        </p:txBody>
      </p:sp>
      <p:sp>
        <p:nvSpPr>
          <p:cNvPr id="118" name="Google Shape;118;p1"/>
          <p:cNvSpPr txBox="1"/>
          <p:nvPr/>
        </p:nvSpPr>
        <p:spPr>
          <a:xfrm rot="-5400000">
            <a:off x="9972989" y="1408250"/>
            <a:ext cx="38985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ETS</a:t>
            </a:r>
            <a:endParaRPr/>
          </a:p>
        </p:txBody>
      </p:sp>
      <p:sp>
        <p:nvSpPr>
          <p:cNvPr id="119" name="Google Shape;119;p1"/>
          <p:cNvSpPr txBox="1"/>
          <p:nvPr/>
        </p:nvSpPr>
        <p:spPr>
          <a:xfrm>
            <a:off x="1188750" y="2106968"/>
            <a:ext cx="92236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Psikologji Sociale</a:t>
            </a:r>
            <a:endParaRPr sz="1200">
              <a:solidFill>
                <a:srgbClr val="59595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" name="Google Shape;120;p1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endParaRPr/>
          </a:p>
        </p:txBody>
      </p:sp>
      <p:sp>
        <p:nvSpPr>
          <p:cNvPr id="121" name="Google Shape;121;p1"/>
          <p:cNvSpPr txBox="1"/>
          <p:nvPr/>
        </p:nvSpPr>
        <p:spPr>
          <a:xfrm>
            <a:off x="847707" y="2769468"/>
            <a:ext cx="2648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endParaRPr/>
          </a:p>
        </p:txBody>
      </p:sp>
      <p:sp>
        <p:nvSpPr>
          <p:cNvPr id="122" name="Google Shape;122;p1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</a:t>
            </a:r>
            <a:endParaRPr/>
          </a:p>
        </p:txBody>
      </p:sp>
      <p:sp>
        <p:nvSpPr>
          <p:cNvPr id="123" name="Google Shape;123;p1"/>
          <p:cNvSpPr txBox="1"/>
          <p:nvPr/>
        </p:nvSpPr>
        <p:spPr>
          <a:xfrm>
            <a:off x="842501" y="4219465"/>
            <a:ext cx="2648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</a:t>
            </a:r>
            <a:endParaRPr/>
          </a:p>
        </p:txBody>
      </p:sp>
      <p:sp>
        <p:nvSpPr>
          <p:cNvPr id="124" name="Google Shape;124;p1"/>
          <p:cNvSpPr txBox="1"/>
          <p:nvPr/>
        </p:nvSpPr>
        <p:spPr>
          <a:xfrm>
            <a:off x="840065" y="4934233"/>
            <a:ext cx="2648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</a:t>
            </a:r>
            <a:endParaRPr/>
          </a:p>
        </p:txBody>
      </p:sp>
      <p:sp>
        <p:nvSpPr>
          <p:cNvPr id="125" name="Google Shape;125;p1"/>
          <p:cNvSpPr txBox="1"/>
          <p:nvPr/>
        </p:nvSpPr>
        <p:spPr>
          <a:xfrm>
            <a:off x="826338" y="5627248"/>
            <a:ext cx="2648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6</a:t>
            </a:r>
            <a:endParaRPr/>
          </a:p>
        </p:txBody>
      </p:sp>
      <p:sp>
        <p:nvSpPr>
          <p:cNvPr id="126" name="Google Shape;126;p1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Nr.</a:t>
            </a:r>
            <a:endParaRPr/>
          </a:p>
        </p:txBody>
      </p:sp>
      <p:sp>
        <p:nvSpPr>
          <p:cNvPr id="127" name="Google Shape;127;p1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SALLA</a:t>
            </a:r>
            <a:endParaRPr/>
          </a:p>
        </p:txBody>
      </p:sp>
      <p:sp>
        <p:nvSpPr>
          <p:cNvPr id="128" name="Google Shape;128;p1"/>
          <p:cNvSpPr txBox="1"/>
          <p:nvPr/>
        </p:nvSpPr>
        <p:spPr>
          <a:xfrm>
            <a:off x="840065" y="6339294"/>
            <a:ext cx="2648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</a:t>
            </a:r>
            <a:endParaRPr/>
          </a:p>
        </p:txBody>
      </p:sp>
      <p:sp>
        <p:nvSpPr>
          <p:cNvPr id="129" name="Google Shape;129;p1"/>
          <p:cNvSpPr/>
          <p:nvPr/>
        </p:nvSpPr>
        <p:spPr>
          <a:xfrm>
            <a:off x="1067127" y="3118151"/>
            <a:ext cx="1058862" cy="1298268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Hyrje në Psikologji Këshillim</a:t>
            </a:r>
            <a:endParaRPr sz="12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0" i="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0" i="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Prof. Ass. Dr.  Nevzat Shemsedini </a:t>
            </a:r>
            <a:endParaRPr sz="10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Ass. BSc. Ermelinda Misini</a:t>
            </a:r>
            <a:endParaRPr sz="10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"/>
          <p:cNvSpPr/>
          <p:nvPr/>
        </p:nvSpPr>
        <p:spPr>
          <a:xfrm>
            <a:off x="2126729" y="3108692"/>
            <a:ext cx="967384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Prof.Ass.Dr.  </a:t>
            </a:r>
            <a:endParaRPr sz="10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Arben Hysenaj</a:t>
            </a:r>
            <a:endParaRPr sz="1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Ass. PhD. Cand.</a:t>
            </a:r>
            <a:r>
              <a:rPr lang="en-US" sz="10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 </a:t>
            </a:r>
            <a:r>
              <a:rPr lang="en-US" sz="10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Bekrije      Maxhuni</a:t>
            </a:r>
            <a:endParaRPr sz="10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133" name="Google Shape;133;p1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134" name="Google Shape;134;p1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2+1</a:t>
            </a: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2+2</a:t>
            </a:r>
            <a:b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9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L: </a:t>
            </a:r>
            <a:endParaRPr sz="11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11:00-12:30</a:t>
            </a:r>
            <a:endParaRPr sz="11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U: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12:45-13:30</a:t>
            </a:r>
            <a:endParaRPr sz="11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U: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16:30- 18:00</a:t>
            </a:r>
            <a:endParaRPr/>
          </a:p>
        </p:txBody>
      </p:sp>
      <p:sp>
        <p:nvSpPr>
          <p:cNvPr id="140" name="Google Shape;140;p1"/>
          <p:cNvSpPr/>
          <p:nvPr/>
        </p:nvSpPr>
        <p:spPr>
          <a:xfrm>
            <a:off x="6143274" y="1798939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L: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16:15-17:45</a:t>
            </a:r>
            <a:endParaRPr sz="11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Write</a:t>
            </a:r>
            <a:endParaRPr/>
          </a:p>
        </p:txBody>
      </p:sp>
      <p:sp>
        <p:nvSpPr>
          <p:cNvPr id="149" name="Google Shape;149;p1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Psikologji Biologjike</a:t>
            </a:r>
            <a:endParaRPr sz="12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"/>
          <p:cNvSpPr/>
          <p:nvPr/>
        </p:nvSpPr>
        <p:spPr>
          <a:xfrm>
            <a:off x="1076271" y="5743798"/>
            <a:ext cx="1058862" cy="669121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Metodat e Hulumtimit I</a:t>
            </a:r>
            <a:endParaRPr sz="12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Prof. Ass. Dr. Nazmie Ibishi Musliu</a:t>
            </a:r>
            <a:endParaRPr sz="10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Ass.MSc. 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Arife Veselaj </a:t>
            </a:r>
            <a:endParaRPr sz="10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"/>
          <p:cNvSpPr/>
          <p:nvPr/>
        </p:nvSpPr>
        <p:spPr>
          <a:xfrm>
            <a:off x="2126729" y="6435058"/>
            <a:ext cx="967384" cy="787906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Prof. Ass. Dr. Agron Hoxha </a:t>
            </a:r>
            <a:endParaRPr sz="12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154" name="Google Shape;154;p1"/>
          <p:cNvSpPr/>
          <p:nvPr/>
        </p:nvSpPr>
        <p:spPr>
          <a:xfrm>
            <a:off x="3095004" y="6435058"/>
            <a:ext cx="312448" cy="789079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/>
          </a:p>
        </p:txBody>
      </p:sp>
      <p:sp>
        <p:nvSpPr>
          <p:cNvPr id="155" name="Google Shape;155;p1"/>
          <p:cNvSpPr/>
          <p:nvPr/>
        </p:nvSpPr>
        <p:spPr>
          <a:xfrm>
            <a:off x="3415568" y="4432839"/>
            <a:ext cx="390888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2+1</a:t>
            </a:r>
            <a:endParaRPr sz="9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"/>
          <p:cNvSpPr/>
          <p:nvPr/>
        </p:nvSpPr>
        <p:spPr>
          <a:xfrm>
            <a:off x="3350713" y="5718466"/>
            <a:ext cx="380851" cy="787906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2+2</a:t>
            </a:r>
            <a:endParaRPr sz="9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"/>
          <p:cNvSpPr/>
          <p:nvPr/>
        </p:nvSpPr>
        <p:spPr>
          <a:xfrm>
            <a:off x="4201362" y="5717281"/>
            <a:ext cx="967384" cy="790275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L: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13:00-14:30</a:t>
            </a:r>
            <a:endParaRPr sz="11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U: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15:30-16:15</a:t>
            </a:r>
            <a:endParaRPr sz="11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"/>
          <p:cNvSpPr/>
          <p:nvPr/>
        </p:nvSpPr>
        <p:spPr>
          <a:xfrm>
            <a:off x="5151561" y="5718466"/>
            <a:ext cx="967384" cy="787906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U: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14:00-15:30</a:t>
            </a:r>
            <a:endParaRPr sz="11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L: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14:45-16:15</a:t>
            </a:r>
            <a:endParaRPr sz="11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"/>
          <p:cNvSpPr/>
          <p:nvPr/>
        </p:nvSpPr>
        <p:spPr>
          <a:xfrm>
            <a:off x="6117978" y="5718465"/>
            <a:ext cx="967384" cy="799293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"/>
          <p:cNvSpPr/>
          <p:nvPr/>
        </p:nvSpPr>
        <p:spPr>
          <a:xfrm>
            <a:off x="7092129" y="5723228"/>
            <a:ext cx="967384" cy="80153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"/>
          <p:cNvSpPr/>
          <p:nvPr/>
        </p:nvSpPr>
        <p:spPr>
          <a:xfrm>
            <a:off x="8066002" y="5722005"/>
            <a:ext cx="960812" cy="806292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"/>
          <p:cNvSpPr/>
          <p:nvPr/>
        </p:nvSpPr>
        <p:spPr>
          <a:xfrm>
            <a:off x="9029602" y="5718465"/>
            <a:ext cx="960812" cy="806293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"/>
          <p:cNvSpPr/>
          <p:nvPr/>
        </p:nvSpPr>
        <p:spPr>
          <a:xfrm>
            <a:off x="891055" y="1817192"/>
            <a:ext cx="172867" cy="540930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"/>
          <p:cNvSpPr/>
          <p:nvPr/>
        </p:nvSpPr>
        <p:spPr>
          <a:xfrm>
            <a:off x="1073728" y="6430874"/>
            <a:ext cx="1058862" cy="795627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Motivacioni dhe Emocionet</a:t>
            </a:r>
            <a:endParaRPr sz="12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"/>
          <p:cNvSpPr txBox="1"/>
          <p:nvPr/>
        </p:nvSpPr>
        <p:spPr>
          <a:xfrm>
            <a:off x="1089375" y="645115"/>
            <a:ext cx="1386918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B1CF4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PSIKOLOGJI</a:t>
            </a:r>
            <a:endParaRPr/>
          </a:p>
        </p:txBody>
      </p:sp>
      <p:sp>
        <p:nvSpPr>
          <p:cNvPr id="172" name="Google Shape;172;p1"/>
          <p:cNvSpPr txBox="1"/>
          <p:nvPr/>
        </p:nvSpPr>
        <p:spPr>
          <a:xfrm>
            <a:off x="1066649" y="816457"/>
            <a:ext cx="5951245" cy="356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B1CF4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ORARI I LIGJËRATAVE DHE USHTRIMEVE PËR VITIN AKADEMIK 2024/25</a:t>
            </a:r>
            <a:endParaRPr sz="1300">
              <a:solidFill>
                <a:srgbClr val="B1CF4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1"/>
          <p:cNvSpPr txBox="1"/>
          <p:nvPr/>
        </p:nvSpPr>
        <p:spPr>
          <a:xfrm rot="-5400000">
            <a:off x="-1688649" y="4651656"/>
            <a:ext cx="4800032" cy="2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PSIKOLOGJI </a:t>
            </a:r>
            <a:r>
              <a:rPr lang="en-US" sz="13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VLERESIMI DHE INTERVENIMI: SEMESTRI III </a:t>
            </a:r>
            <a:endParaRPr sz="1300"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1"/>
          <p:cNvSpPr/>
          <p:nvPr/>
        </p:nvSpPr>
        <p:spPr>
          <a:xfrm>
            <a:off x="2171941" y="5711967"/>
            <a:ext cx="909022" cy="718908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Prof. Ass. Dr.  Lon Laska</a:t>
            </a:r>
            <a:endParaRPr sz="900" b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Ass. BSc. Ermelinda Misini</a:t>
            </a:r>
            <a:endParaRPr sz="900" b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"/>
          <p:cNvSpPr/>
          <p:nvPr/>
        </p:nvSpPr>
        <p:spPr>
          <a:xfrm>
            <a:off x="3072040" y="5734485"/>
            <a:ext cx="364815" cy="728367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176" name="Google Shape;176;p1"/>
          <p:cNvSpPr/>
          <p:nvPr/>
        </p:nvSpPr>
        <p:spPr>
          <a:xfrm>
            <a:off x="3422486" y="6473993"/>
            <a:ext cx="383970" cy="709388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2+0</a:t>
            </a:r>
            <a:endParaRPr sz="9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"/>
          <p:cNvSpPr/>
          <p:nvPr/>
        </p:nvSpPr>
        <p:spPr>
          <a:xfrm>
            <a:off x="3819713" y="6412919"/>
            <a:ext cx="396427" cy="809830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online/</a:t>
            </a:r>
            <a:endParaRPr sz="9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L:</a:t>
            </a:r>
            <a:endParaRPr sz="9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203</a:t>
            </a:r>
            <a:endParaRPr sz="9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"/>
          <p:cNvSpPr/>
          <p:nvPr/>
        </p:nvSpPr>
        <p:spPr>
          <a:xfrm>
            <a:off x="10004695" y="6561172"/>
            <a:ext cx="373278" cy="860287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  <p:sp>
        <p:nvSpPr>
          <p:cNvPr id="179" name="Google Shape;179;p1"/>
          <p:cNvSpPr/>
          <p:nvPr/>
        </p:nvSpPr>
        <p:spPr>
          <a:xfrm>
            <a:off x="4248081" y="6517758"/>
            <a:ext cx="967384" cy="790275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"/>
          <p:cNvSpPr/>
          <p:nvPr/>
        </p:nvSpPr>
        <p:spPr>
          <a:xfrm>
            <a:off x="5197313" y="6526058"/>
            <a:ext cx="967384" cy="790275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"/>
          <p:cNvSpPr/>
          <p:nvPr/>
        </p:nvSpPr>
        <p:spPr>
          <a:xfrm>
            <a:off x="6170652" y="6540559"/>
            <a:ext cx="967384" cy="790275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L: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13:00 – 14:30</a:t>
            </a:r>
            <a:endParaRPr sz="10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"/>
          <p:cNvSpPr/>
          <p:nvPr/>
        </p:nvSpPr>
        <p:spPr>
          <a:xfrm>
            <a:off x="7076122" y="6548621"/>
            <a:ext cx="967384" cy="790275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"/>
          <p:cNvSpPr/>
          <p:nvPr/>
        </p:nvSpPr>
        <p:spPr>
          <a:xfrm>
            <a:off x="8003554" y="6557210"/>
            <a:ext cx="967384" cy="790275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"/>
          <p:cNvSpPr/>
          <p:nvPr/>
        </p:nvSpPr>
        <p:spPr>
          <a:xfrm>
            <a:off x="9000828" y="6585515"/>
            <a:ext cx="967384" cy="790275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2"/>
          <p:cNvPicPr preferRelativeResize="0"/>
          <p:nvPr/>
        </p:nvPicPr>
        <p:blipFill rotWithShape="1">
          <a:blip r:embed="rId3">
            <a:alphaModFix/>
          </a:blip>
          <a:srcRect t="2128" b="72162"/>
          <a:stretch/>
        </p:blipFill>
        <p:spPr>
          <a:xfrm>
            <a:off x="453015" y="-1"/>
            <a:ext cx="600457" cy="1801599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"/>
          <p:cNvSpPr/>
          <p:nvPr/>
        </p:nvSpPr>
        <p:spPr>
          <a:xfrm>
            <a:off x="1075487" y="1816616"/>
            <a:ext cx="1058862" cy="1292219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Hyrje në Psikologji Klinike</a:t>
            </a:r>
            <a:endParaRPr sz="12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/>
          </a:p>
        </p:txBody>
      </p:sp>
      <p:sp>
        <p:nvSpPr>
          <p:cNvPr id="192" name="Google Shape;192;p2"/>
          <p:cNvSpPr/>
          <p:nvPr/>
        </p:nvSpPr>
        <p:spPr>
          <a:xfrm>
            <a:off x="3785911" y="1818445"/>
            <a:ext cx="391824" cy="1272031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L:</a:t>
            </a:r>
            <a:endParaRPr sz="9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203</a:t>
            </a:r>
            <a:endParaRPr sz="9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U:</a:t>
            </a:r>
            <a:endParaRPr sz="9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303</a:t>
            </a:r>
            <a:endParaRPr sz="9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/>
          </a:p>
        </p:txBody>
      </p:sp>
      <p:sp>
        <p:nvSpPr>
          <p:cNvPr id="194" name="Google Shape;194;p2"/>
          <p:cNvSpPr/>
          <p:nvPr/>
        </p:nvSpPr>
        <p:spPr>
          <a:xfrm>
            <a:off x="3785911" y="3099310"/>
            <a:ext cx="391824" cy="1317072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 &amp; U:</a:t>
            </a:r>
            <a:endParaRPr sz="9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303</a:t>
            </a:r>
            <a:endParaRPr sz="9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"/>
          <p:cNvSpPr/>
          <p:nvPr/>
        </p:nvSpPr>
        <p:spPr>
          <a:xfrm>
            <a:off x="10000859" y="4440744"/>
            <a:ext cx="359147" cy="1274232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  <p:sp>
        <p:nvSpPr>
          <p:cNvPr id="196" name="Google Shape;196;p2"/>
          <p:cNvSpPr/>
          <p:nvPr/>
        </p:nvSpPr>
        <p:spPr>
          <a:xfrm>
            <a:off x="3785911" y="4437022"/>
            <a:ext cx="391824" cy="1280379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 &amp; U:</a:t>
            </a:r>
            <a:endParaRPr sz="9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303</a:t>
            </a:r>
            <a:endParaRPr sz="9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"/>
          <p:cNvSpPr/>
          <p:nvPr/>
        </p:nvSpPr>
        <p:spPr>
          <a:xfrm>
            <a:off x="10005649" y="5726369"/>
            <a:ext cx="354357" cy="708874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/>
          </a:p>
        </p:txBody>
      </p:sp>
      <p:sp>
        <p:nvSpPr>
          <p:cNvPr id="198" name="Google Shape;198;p2"/>
          <p:cNvSpPr/>
          <p:nvPr/>
        </p:nvSpPr>
        <p:spPr>
          <a:xfrm>
            <a:off x="3807017" y="5721584"/>
            <a:ext cx="385953" cy="710636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L:</a:t>
            </a:r>
            <a:endParaRPr sz="8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203</a:t>
            </a:r>
            <a:endParaRPr sz="8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U:</a:t>
            </a:r>
            <a:endParaRPr sz="8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303</a:t>
            </a:r>
            <a:endParaRPr sz="8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"/>
          <p:cNvSpPr/>
          <p:nvPr/>
        </p:nvSpPr>
        <p:spPr>
          <a:xfrm>
            <a:off x="508876" y="1817193"/>
            <a:ext cx="373035" cy="5409309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2" name="Google Shape;202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32702" y="1175399"/>
            <a:ext cx="954026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64663" y="1175399"/>
            <a:ext cx="954026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93809" y="1175399"/>
            <a:ext cx="954026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26606" y="1175400"/>
            <a:ext cx="954026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54640" y="1175400"/>
            <a:ext cx="954026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88622" y="1175400"/>
            <a:ext cx="954026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429" y="1175401"/>
            <a:ext cx="353569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95004" y="1175403"/>
            <a:ext cx="304801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31311" y="1175402"/>
            <a:ext cx="957074" cy="6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77869" y="1175403"/>
            <a:ext cx="1042418" cy="637033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"/>
          <p:cNvSpPr txBox="1"/>
          <p:nvPr/>
        </p:nvSpPr>
        <p:spPr>
          <a:xfrm rot="-5400000">
            <a:off x="3378084" y="1408249"/>
            <a:ext cx="476412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L/U/P</a:t>
            </a:r>
            <a:endParaRPr/>
          </a:p>
        </p:txBody>
      </p:sp>
      <p:sp>
        <p:nvSpPr>
          <p:cNvPr id="213" name="Google Shape;213;p2"/>
          <p:cNvSpPr txBox="1"/>
          <p:nvPr/>
        </p:nvSpPr>
        <p:spPr>
          <a:xfrm rot="-5400000">
            <a:off x="3055279" y="1408250"/>
            <a:ext cx="375424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O/Z</a:t>
            </a:r>
            <a:endParaRPr/>
          </a:p>
        </p:txBody>
      </p:sp>
      <p:sp>
        <p:nvSpPr>
          <p:cNvPr id="214" name="Google Shape;214;p2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MËSIMDHËNËSI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/ASISTENTI</a:t>
            </a:r>
            <a:endParaRPr/>
          </a:p>
        </p:txBody>
      </p:sp>
      <p:pic>
        <p:nvPicPr>
          <p:cNvPr id="215" name="Google Shape;215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976612" y="877150"/>
            <a:ext cx="1360965" cy="22587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MODULI</a:t>
            </a:r>
            <a:endParaRPr/>
          </a:p>
        </p:txBody>
      </p:sp>
      <p:sp>
        <p:nvSpPr>
          <p:cNvPr id="217" name="Google Shape;217;p2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 HËNË</a:t>
            </a:r>
            <a:endParaRPr/>
          </a:p>
        </p:txBody>
      </p:sp>
      <p:sp>
        <p:nvSpPr>
          <p:cNvPr id="218" name="Google Shape;218;p2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 MARTË</a:t>
            </a:r>
            <a:endParaRPr/>
          </a:p>
        </p:txBody>
      </p:sp>
      <p:sp>
        <p:nvSpPr>
          <p:cNvPr id="219" name="Google Shape;219;p2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 MËRKURË</a:t>
            </a:r>
            <a:endParaRPr/>
          </a:p>
        </p:txBody>
      </p:sp>
      <p:sp>
        <p:nvSpPr>
          <p:cNvPr id="220" name="Google Shape;220;p2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 ENJTE</a:t>
            </a:r>
            <a:endParaRPr/>
          </a:p>
        </p:txBody>
      </p:sp>
      <p:sp>
        <p:nvSpPr>
          <p:cNvPr id="221" name="Google Shape;221;p2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 PREMTE</a:t>
            </a:r>
            <a:endParaRPr/>
          </a:p>
        </p:txBody>
      </p:sp>
      <p:sp>
        <p:nvSpPr>
          <p:cNvPr id="222" name="Google Shape;222;p2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 SHTUNË</a:t>
            </a:r>
            <a:endParaRPr/>
          </a:p>
        </p:txBody>
      </p:sp>
      <p:sp>
        <p:nvSpPr>
          <p:cNvPr id="223" name="Google Shape;223;p2"/>
          <p:cNvSpPr txBox="1"/>
          <p:nvPr/>
        </p:nvSpPr>
        <p:spPr>
          <a:xfrm rot="-5400000">
            <a:off x="9972989" y="1408250"/>
            <a:ext cx="38985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ETS</a:t>
            </a:r>
            <a:endParaRPr/>
          </a:p>
        </p:txBody>
      </p:sp>
      <p:sp>
        <p:nvSpPr>
          <p:cNvPr id="224" name="Google Shape;224;p2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endParaRPr/>
          </a:p>
        </p:txBody>
      </p:sp>
      <p:sp>
        <p:nvSpPr>
          <p:cNvPr id="225" name="Google Shape;225;p2"/>
          <p:cNvSpPr txBox="1"/>
          <p:nvPr/>
        </p:nvSpPr>
        <p:spPr>
          <a:xfrm>
            <a:off x="847707" y="2769468"/>
            <a:ext cx="2648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endParaRPr/>
          </a:p>
        </p:txBody>
      </p:sp>
      <p:sp>
        <p:nvSpPr>
          <p:cNvPr id="226" name="Google Shape;226;p2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</a:t>
            </a:r>
            <a:endParaRPr/>
          </a:p>
        </p:txBody>
      </p:sp>
      <p:sp>
        <p:nvSpPr>
          <p:cNvPr id="227" name="Google Shape;227;p2"/>
          <p:cNvSpPr txBox="1"/>
          <p:nvPr/>
        </p:nvSpPr>
        <p:spPr>
          <a:xfrm>
            <a:off x="842501" y="4219465"/>
            <a:ext cx="2648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</a:t>
            </a:r>
            <a:endParaRPr/>
          </a:p>
        </p:txBody>
      </p:sp>
      <p:sp>
        <p:nvSpPr>
          <p:cNvPr id="228" name="Google Shape;228;p2"/>
          <p:cNvSpPr txBox="1"/>
          <p:nvPr/>
        </p:nvSpPr>
        <p:spPr>
          <a:xfrm>
            <a:off x="840065" y="4934233"/>
            <a:ext cx="2648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</a:t>
            </a:r>
            <a:endParaRPr/>
          </a:p>
        </p:txBody>
      </p:sp>
      <p:sp>
        <p:nvSpPr>
          <p:cNvPr id="229" name="Google Shape;229;p2"/>
          <p:cNvSpPr txBox="1"/>
          <p:nvPr/>
        </p:nvSpPr>
        <p:spPr>
          <a:xfrm>
            <a:off x="826338" y="5627248"/>
            <a:ext cx="2648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6</a:t>
            </a:r>
            <a:endParaRPr/>
          </a:p>
        </p:txBody>
      </p:sp>
      <p:sp>
        <p:nvSpPr>
          <p:cNvPr id="230" name="Google Shape;230;p2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Nr.</a:t>
            </a:r>
            <a:endParaRPr/>
          </a:p>
        </p:txBody>
      </p:sp>
      <p:sp>
        <p:nvSpPr>
          <p:cNvPr id="231" name="Google Shape;231;p2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SALLA</a:t>
            </a:r>
            <a:endParaRPr/>
          </a:p>
        </p:txBody>
      </p:sp>
      <p:sp>
        <p:nvSpPr>
          <p:cNvPr id="232" name="Google Shape;232;p2"/>
          <p:cNvSpPr txBox="1"/>
          <p:nvPr/>
        </p:nvSpPr>
        <p:spPr>
          <a:xfrm>
            <a:off x="840065" y="6339294"/>
            <a:ext cx="2648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</a:t>
            </a:r>
            <a:endParaRPr/>
          </a:p>
        </p:txBody>
      </p:sp>
      <p:sp>
        <p:nvSpPr>
          <p:cNvPr id="233" name="Google Shape;233;p2"/>
          <p:cNvSpPr/>
          <p:nvPr/>
        </p:nvSpPr>
        <p:spPr>
          <a:xfrm>
            <a:off x="1067127" y="3118151"/>
            <a:ext cx="1058862" cy="1298268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Metodat e Hulumtimit 2 (Statistikë)</a:t>
            </a:r>
            <a:endParaRPr sz="12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Prof. Ass. Dr Arben Hysenaj</a:t>
            </a:r>
            <a:endParaRPr sz="11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Ass. MSc. Cand. 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Arbesa Sahit</a:t>
            </a:r>
            <a:endParaRPr sz="11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Ass. PhD. Cand.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1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-US" sz="11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Albanë Isufi</a:t>
            </a:r>
            <a:endParaRPr sz="11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Ass. MSc. Cand. Arbesa Sahiti</a:t>
            </a:r>
            <a:endParaRPr sz="11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2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sz="12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sz="12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2+2</a:t>
            </a:r>
            <a:endParaRPr sz="9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2+2</a:t>
            </a:r>
            <a:endParaRPr sz="9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2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U: </a:t>
            </a:r>
            <a:endParaRPr sz="1200" b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10:00-11:30</a:t>
            </a:r>
            <a:endParaRPr sz="1200" b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U:</a:t>
            </a:r>
            <a:endParaRPr sz="1200" b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12:30-14:00</a:t>
            </a:r>
            <a:endParaRPr sz="1200" b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L: </a:t>
            </a:r>
            <a:endParaRPr sz="1200" b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13:00-14:30</a:t>
            </a:r>
            <a:endParaRPr sz="1200" b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L: </a:t>
            </a:r>
            <a:endParaRPr sz="11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13:00-14:30</a:t>
            </a:r>
            <a:endParaRPr sz="11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Write</a:t>
            </a:r>
            <a:endParaRPr/>
          </a:p>
        </p:txBody>
      </p:sp>
      <p:sp>
        <p:nvSpPr>
          <p:cNvPr id="253" name="Google Shape;253;p2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Shkrimi në Anglisht (Anglisht për</a:t>
            </a:r>
            <a:endParaRPr sz="12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Psikologji)</a:t>
            </a:r>
            <a:endParaRPr sz="12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"/>
          <p:cNvSpPr/>
          <p:nvPr/>
        </p:nvSpPr>
        <p:spPr>
          <a:xfrm>
            <a:off x="1076271" y="5743798"/>
            <a:ext cx="1058862" cy="669121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Psikologji Vlerësimi</a:t>
            </a:r>
            <a:endParaRPr sz="12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Prof. Ass. Dr.  Selim Tahiraj</a:t>
            </a:r>
            <a:endParaRPr sz="12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"/>
          <p:cNvSpPr/>
          <p:nvPr/>
        </p:nvSpPr>
        <p:spPr>
          <a:xfrm>
            <a:off x="2126729" y="6427339"/>
            <a:ext cx="967384" cy="795626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Prof. Ass. Dr  </a:t>
            </a:r>
            <a:r>
              <a:rPr lang="en-US" sz="800" b="0" i="0" u="none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Nazmie</a:t>
            </a:r>
            <a:r>
              <a:rPr lang="en-US" sz="800" b="0" i="0" u="none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800" b="0" i="0" u="none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Ibishi</a:t>
            </a:r>
            <a:r>
              <a:rPr lang="en-US" sz="800" b="0" i="0" u="none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800" b="0" i="0" u="none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Musliu</a:t>
            </a:r>
            <a:r>
              <a:rPr lang="en-US" sz="800" b="0" i="0" u="none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800" b="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r>
              <a:rPr lang="en-US" sz="800" b="0" i="0" u="none" strike="noStrik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     Ass. BSc. Ermelinda </a:t>
            </a:r>
            <a:r>
              <a:rPr lang="en-US" sz="800" b="0" i="0" u="none" strike="noStrik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Misini</a:t>
            </a:r>
            <a:endParaRPr lang="en-US" sz="800" b="0" dirty="0">
              <a:solidFill>
                <a:schemeClr val="lt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 dirty="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"/>
          <p:cNvSpPr/>
          <p:nvPr/>
        </p:nvSpPr>
        <p:spPr>
          <a:xfrm>
            <a:off x="3115916" y="4412933"/>
            <a:ext cx="319567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sz="12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"/>
          <p:cNvSpPr/>
          <p:nvPr/>
        </p:nvSpPr>
        <p:spPr>
          <a:xfrm>
            <a:off x="3112553" y="5729642"/>
            <a:ext cx="308012" cy="674271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sz="12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"/>
          <p:cNvSpPr/>
          <p:nvPr/>
        </p:nvSpPr>
        <p:spPr>
          <a:xfrm>
            <a:off x="3415568" y="4432839"/>
            <a:ext cx="352451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2+1</a:t>
            </a:r>
            <a:endParaRPr sz="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"/>
          <p:cNvSpPr/>
          <p:nvPr/>
        </p:nvSpPr>
        <p:spPr>
          <a:xfrm>
            <a:off x="3404192" y="5707315"/>
            <a:ext cx="355362" cy="693432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2+2</a:t>
            </a:r>
            <a:endParaRPr sz="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2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"/>
          <p:cNvSpPr/>
          <p:nvPr/>
        </p:nvSpPr>
        <p:spPr>
          <a:xfrm>
            <a:off x="4179495" y="5718466"/>
            <a:ext cx="967384" cy="70887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"/>
          <p:cNvSpPr/>
          <p:nvPr/>
        </p:nvSpPr>
        <p:spPr>
          <a:xfrm>
            <a:off x="5151561" y="5718466"/>
            <a:ext cx="967384" cy="70887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"/>
          <p:cNvSpPr/>
          <p:nvPr/>
        </p:nvSpPr>
        <p:spPr>
          <a:xfrm>
            <a:off x="6117978" y="5718466"/>
            <a:ext cx="967384" cy="70887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U:</a:t>
            </a:r>
            <a:endParaRPr sz="12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15:00-16:30</a:t>
            </a:r>
            <a:endParaRPr sz="11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2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"/>
          <p:cNvSpPr/>
          <p:nvPr/>
        </p:nvSpPr>
        <p:spPr>
          <a:xfrm>
            <a:off x="7092129" y="5723228"/>
            <a:ext cx="967384" cy="704112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L: </a:t>
            </a:r>
            <a:endParaRPr sz="11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15:00-16:30</a:t>
            </a:r>
            <a:endParaRPr sz="11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L:</a:t>
            </a:r>
            <a:endParaRPr sz="12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10:00-11:30</a:t>
            </a:r>
            <a:endParaRPr sz="12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U:</a:t>
            </a:r>
            <a:r>
              <a:rPr lang="en-US" sz="1200"/>
              <a:t>(online/fizik)</a:t>
            </a:r>
            <a:r>
              <a:rPr lang="en-US" sz="12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2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11:30-12:15</a:t>
            </a:r>
            <a:endParaRPr sz="12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2"/>
          <p:cNvSpPr/>
          <p:nvPr/>
        </p:nvSpPr>
        <p:spPr>
          <a:xfrm>
            <a:off x="8066002" y="5722005"/>
            <a:ext cx="960812" cy="710636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"/>
          <p:cNvSpPr/>
          <p:nvPr/>
        </p:nvSpPr>
        <p:spPr>
          <a:xfrm>
            <a:off x="9029602" y="5718465"/>
            <a:ext cx="960812" cy="714175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"/>
          <p:cNvSpPr/>
          <p:nvPr/>
        </p:nvSpPr>
        <p:spPr>
          <a:xfrm>
            <a:off x="891055" y="1817192"/>
            <a:ext cx="172867" cy="540930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2"/>
          <p:cNvSpPr/>
          <p:nvPr/>
        </p:nvSpPr>
        <p:spPr>
          <a:xfrm>
            <a:off x="1073728" y="6430874"/>
            <a:ext cx="1058862" cy="795627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Neuropsikologji</a:t>
            </a:r>
            <a:endParaRPr sz="12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2"/>
          <p:cNvSpPr txBox="1"/>
          <p:nvPr/>
        </p:nvSpPr>
        <p:spPr>
          <a:xfrm>
            <a:off x="1089375" y="645115"/>
            <a:ext cx="1386918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B1CF4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PSIKOLOGJI</a:t>
            </a:r>
            <a:endParaRPr/>
          </a:p>
        </p:txBody>
      </p:sp>
      <p:sp>
        <p:nvSpPr>
          <p:cNvPr id="276" name="Google Shape;276;p2"/>
          <p:cNvSpPr txBox="1"/>
          <p:nvPr/>
        </p:nvSpPr>
        <p:spPr>
          <a:xfrm>
            <a:off x="1066649" y="816457"/>
            <a:ext cx="5951245" cy="356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B1CF4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ORARI I LIGJËRATAVE DHE USHTRIMEVE PËR VITIN AKADEMIK 2024/25</a:t>
            </a:r>
            <a:endParaRPr sz="1300">
              <a:solidFill>
                <a:srgbClr val="B1CF4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2"/>
          <p:cNvSpPr txBox="1"/>
          <p:nvPr/>
        </p:nvSpPr>
        <p:spPr>
          <a:xfrm rot="-5400000">
            <a:off x="-1688649" y="4651656"/>
            <a:ext cx="4800032" cy="2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PSIKOLOGJI </a:t>
            </a:r>
            <a:r>
              <a:rPr lang="en-US" sz="13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VLERESIMI DHE INTERVENIMI: SEMESTRI III </a:t>
            </a:r>
            <a:endParaRPr sz="1300"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2"/>
          <p:cNvSpPr/>
          <p:nvPr/>
        </p:nvSpPr>
        <p:spPr>
          <a:xfrm>
            <a:off x="2147850" y="5743797"/>
            <a:ext cx="968899" cy="636691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dirty="0">
                <a:highlight>
                  <a:srgbClr val="F2F2F2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Prof. Ass. Dr. </a:t>
            </a:r>
            <a:r>
              <a:rPr lang="en-US" sz="900" b="0" i="0" u="none" strike="noStrike" dirty="0" err="1">
                <a:highlight>
                  <a:srgbClr val="F2F2F2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Bujar</a:t>
            </a:r>
            <a:r>
              <a:rPr lang="en-US" sz="900" b="0" i="0" u="none" strike="noStrike" dirty="0">
                <a:highlight>
                  <a:srgbClr val="F2F2F2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900" b="0" i="0" u="none" strike="noStrike" dirty="0" err="1">
                <a:highlight>
                  <a:srgbClr val="F2F2F2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Obërtinca</a:t>
            </a:r>
            <a:endParaRPr sz="900" b="0" dirty="0">
              <a:highlight>
                <a:srgbClr val="F2F2F2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dirty="0">
                <a:highlight>
                  <a:srgbClr val="F2F2F2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Ass. PhD. Cand </a:t>
            </a:r>
            <a:r>
              <a:rPr lang="en-US" sz="900" b="0" i="0" u="none" strike="noStrike" dirty="0" err="1">
                <a:highlight>
                  <a:srgbClr val="F2F2F2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Bekrije</a:t>
            </a:r>
            <a:r>
              <a:rPr lang="en-US" sz="900" b="0" i="0" u="none" strike="noStrike" dirty="0">
                <a:highlight>
                  <a:srgbClr val="F2F2F2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900" b="0" i="0" u="none" strike="noStrike" dirty="0" err="1">
                <a:highlight>
                  <a:srgbClr val="F2F2F2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Maxhuni</a:t>
            </a:r>
            <a:endParaRPr sz="900" b="0" dirty="0">
              <a:highlight>
                <a:srgbClr val="F2F2F2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 dirty="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"/>
          <p:cNvSpPr/>
          <p:nvPr/>
        </p:nvSpPr>
        <p:spPr>
          <a:xfrm>
            <a:off x="4212746" y="6450893"/>
            <a:ext cx="967384" cy="70887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2"/>
          <p:cNvSpPr/>
          <p:nvPr/>
        </p:nvSpPr>
        <p:spPr>
          <a:xfrm>
            <a:off x="5215141" y="6450893"/>
            <a:ext cx="967384" cy="70887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"/>
          <p:cNvSpPr/>
          <p:nvPr/>
        </p:nvSpPr>
        <p:spPr>
          <a:xfrm>
            <a:off x="6156523" y="6450893"/>
            <a:ext cx="967384" cy="70887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L: 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16:30-18:00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U: </a:t>
            </a:r>
            <a:endParaRPr sz="11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14:00-14:45</a:t>
            </a:r>
            <a:endParaRPr sz="11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2"/>
          <p:cNvSpPr/>
          <p:nvPr/>
        </p:nvSpPr>
        <p:spPr>
          <a:xfrm>
            <a:off x="7150523" y="6477752"/>
            <a:ext cx="967384" cy="70887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"/>
          <p:cNvSpPr/>
          <p:nvPr/>
        </p:nvSpPr>
        <p:spPr>
          <a:xfrm>
            <a:off x="8094419" y="6477752"/>
            <a:ext cx="967384" cy="70887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"/>
          <p:cNvSpPr/>
          <p:nvPr/>
        </p:nvSpPr>
        <p:spPr>
          <a:xfrm>
            <a:off x="9025882" y="6484162"/>
            <a:ext cx="967384" cy="70887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2"/>
          <p:cNvSpPr/>
          <p:nvPr/>
        </p:nvSpPr>
        <p:spPr>
          <a:xfrm>
            <a:off x="9986728" y="6471207"/>
            <a:ext cx="354357" cy="708874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  <p:sp>
        <p:nvSpPr>
          <p:cNvPr id="286" name="Google Shape;286;p2"/>
          <p:cNvSpPr/>
          <p:nvPr/>
        </p:nvSpPr>
        <p:spPr>
          <a:xfrm>
            <a:off x="3129123" y="6411897"/>
            <a:ext cx="261955" cy="781140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 sz="12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2"/>
          <p:cNvSpPr/>
          <p:nvPr/>
        </p:nvSpPr>
        <p:spPr>
          <a:xfrm>
            <a:off x="3418369" y="6455751"/>
            <a:ext cx="367541" cy="693432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2+1</a:t>
            </a:r>
            <a:endParaRPr sz="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2"/>
          <p:cNvSpPr/>
          <p:nvPr/>
        </p:nvSpPr>
        <p:spPr>
          <a:xfrm>
            <a:off x="3822371" y="6484162"/>
            <a:ext cx="355363" cy="735312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 &amp; U:</a:t>
            </a:r>
            <a:endParaRPr sz="9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303</a:t>
            </a:r>
            <a:endParaRPr sz="8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D8D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459</Words>
  <Application>Microsoft Office PowerPoint</Application>
  <PresentationFormat>Custom</PresentationFormat>
  <Paragraphs>257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Calibri</vt:lpstr>
      <vt:lpstr>Arial</vt:lpstr>
      <vt:lpstr>Helvetica Neue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GëzimPC</dc:creator>
  <cp:lastModifiedBy>Arbesa Sahiti</cp:lastModifiedBy>
  <cp:revision>2</cp:revision>
  <dcterms:created xsi:type="dcterms:W3CDTF">2023-02-16T10:26:04Z</dcterms:created>
  <dcterms:modified xsi:type="dcterms:W3CDTF">2025-03-13T13:15:44Z</dcterms:modified>
</cp:coreProperties>
</file>