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45947"/>
            <a:ext cx="60852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150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453938"/>
            <a:ext cx="609173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5091A1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5091A1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47897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810419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4696230"/>
            <a:ext cx="476102" cy="669236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30" y="2319482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95005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3810419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33944"/>
            <a:ext cx="3655706" cy="292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lV-Semestr</a:t>
            </a:r>
            <a:r>
              <a:rPr lang="en-US" sz="990" b="1" dirty="0" err="1" smtClean="0">
                <a:solidFill>
                  <a:schemeClr val="bg1"/>
                </a:solidFill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i</a:t>
            </a:r>
            <a:r>
              <a:rPr lang="en-US" sz="990" b="1" dirty="0" smtClean="0">
                <a:solidFill>
                  <a:schemeClr val="bg1"/>
                </a:solidFill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err="1" smtClean="0">
                <a:solidFill>
                  <a:schemeClr val="bg1"/>
                </a:solidFill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veror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16" b="1" dirty="0" smtClean="0">
                <a:solidFill>
                  <a:schemeClr val="bg1"/>
                </a:solidFill>
                <a:latin typeface="Helvetica Neue LT Pro 85 Heavy"/>
              </a:rPr>
              <a:t>ENJTE</a:t>
            </a:r>
            <a:endParaRPr lang="en-US" sz="81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0639" y="2358981"/>
            <a:ext cx="1238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Ndërrmarësia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endParaRPr lang="en-US" sz="800" dirty="0"/>
          </a:p>
          <a:p>
            <a:r>
              <a:rPr lang="en-US" sz="800" dirty="0" err="1"/>
              <a:t>Inovacioni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r>
              <a:rPr lang="en-US" sz="800" dirty="0"/>
              <a:t> </a:t>
            </a:r>
            <a:r>
              <a:rPr lang="en-US" sz="800" dirty="0" err="1"/>
              <a:t>shëndetësi</a:t>
            </a:r>
            <a:endParaRPr lang="en-US" sz="800" dirty="0"/>
          </a:p>
          <a:p>
            <a:r>
              <a:rPr lang="en-US" sz="800" dirty="0" err="1"/>
              <a:t>Bashkë</a:t>
            </a:r>
            <a:r>
              <a:rPr lang="en-US" sz="800" dirty="0"/>
              <a:t> me MISHSH </a:t>
            </a:r>
            <a:r>
              <a:rPr lang="en-US" sz="800" dirty="0" err="1"/>
              <a:t>dhe</a:t>
            </a:r>
            <a:r>
              <a:rPr lang="en-US" sz="800" dirty="0"/>
              <a:t> ANP</a:t>
            </a:r>
            <a:endParaRPr lang="en-US" sz="800" dirty="0"/>
          </a:p>
        </p:txBody>
      </p:sp>
      <p:sp>
        <p:nvSpPr>
          <p:cNvPr id="92" name="TextBox 91"/>
          <p:cNvSpPr txBox="1"/>
          <p:nvPr/>
        </p:nvSpPr>
        <p:spPr>
          <a:xfrm>
            <a:off x="2092318" y="3218483"/>
            <a:ext cx="123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Perspektivat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endParaRPr lang="en-US" sz="800" dirty="0"/>
          </a:p>
          <a:p>
            <a:r>
              <a:rPr lang="en-US" sz="800" dirty="0" err="1"/>
              <a:t>teknologjinë</a:t>
            </a:r>
            <a:r>
              <a:rPr lang="en-US" sz="800" dirty="0"/>
              <a:t> </a:t>
            </a:r>
            <a:r>
              <a:rPr lang="en-US" sz="800" dirty="0" err="1"/>
              <a:t>asistive</a:t>
            </a:r>
            <a:endParaRPr lang="en-US" sz="800" dirty="0"/>
          </a:p>
        </p:txBody>
      </p:sp>
      <p:sp>
        <p:nvSpPr>
          <p:cNvPr id="93" name="TextBox 92"/>
          <p:cNvSpPr txBox="1"/>
          <p:nvPr/>
        </p:nvSpPr>
        <p:spPr>
          <a:xfrm>
            <a:off x="2070639" y="4072544"/>
            <a:ext cx="1275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Tema</a:t>
            </a:r>
            <a:r>
              <a:rPr lang="en-US" sz="800" dirty="0" smtClean="0"/>
              <a:t> e </a:t>
            </a:r>
            <a:r>
              <a:rPr lang="en-US" sz="800" dirty="0" err="1" smtClean="0"/>
              <a:t>Masteri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48942" y="2499962"/>
            <a:ext cx="26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O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1866482" y="3157366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857" y="4061239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4590" y="2307903"/>
            <a:ext cx="120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Prof.Ass.Dr.Petrit</a:t>
            </a:r>
            <a:r>
              <a:rPr lang="en-US" sz="800" dirty="0"/>
              <a:t> </a:t>
            </a:r>
            <a:r>
              <a:rPr lang="en-US" sz="800" dirty="0" err="1"/>
              <a:t>Beqiri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Cand.Adnan</a:t>
            </a:r>
            <a:endParaRPr lang="en-US" sz="800" dirty="0"/>
          </a:p>
          <a:p>
            <a:r>
              <a:rPr lang="en-US" sz="800" dirty="0" err="1"/>
              <a:t>Hoxha</a:t>
            </a:r>
            <a:endParaRPr lang="en-US" sz="800" dirty="0"/>
          </a:p>
          <a:p>
            <a:r>
              <a:rPr lang="en-US" sz="800" dirty="0" err="1"/>
              <a:t>MSc.Arta</a:t>
            </a:r>
            <a:r>
              <a:rPr lang="en-US" sz="800" dirty="0"/>
              <a:t> </a:t>
            </a:r>
            <a:r>
              <a:rPr lang="en-US" sz="800" dirty="0" err="1"/>
              <a:t>Istrefaj</a:t>
            </a:r>
            <a:endParaRPr lang="en-US" sz="800" dirty="0"/>
          </a:p>
          <a:p>
            <a:r>
              <a:rPr lang="en-US" sz="800" dirty="0" err="1"/>
              <a:t>MSc.Natyra</a:t>
            </a:r>
            <a:r>
              <a:rPr lang="en-US" sz="800" dirty="0"/>
              <a:t> </a:t>
            </a:r>
            <a:r>
              <a:rPr lang="en-US" sz="800" dirty="0" err="1"/>
              <a:t>Gruda</a:t>
            </a:r>
            <a:endParaRPr 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415842" y="3093148"/>
            <a:ext cx="11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Ass. Dr. </a:t>
            </a:r>
            <a:r>
              <a:rPr lang="en-US" sz="800" dirty="0" err="1" smtClean="0"/>
              <a:t>Bardh</a:t>
            </a:r>
            <a:r>
              <a:rPr lang="en-US" sz="800" dirty="0" smtClean="0"/>
              <a:t> </a:t>
            </a:r>
            <a:r>
              <a:rPr lang="en-US" sz="800" dirty="0" err="1" smtClean="0"/>
              <a:t>Prenkaj</a:t>
            </a:r>
            <a:r>
              <a:rPr lang="en-US" sz="800" dirty="0" smtClean="0"/>
              <a:t> </a:t>
            </a:r>
            <a:endParaRPr lang="en-US" sz="800" dirty="0" smtClean="0"/>
          </a:p>
          <a:p>
            <a:r>
              <a:rPr lang="en-US" sz="800" dirty="0" err="1"/>
              <a:t>Prof.Ass.Dr</a:t>
            </a:r>
            <a:r>
              <a:rPr lang="en-US" sz="800" dirty="0"/>
              <a:t>. Aida </a:t>
            </a:r>
            <a:r>
              <a:rPr lang="en-US" sz="800" dirty="0" err="1"/>
              <a:t>Zotaj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</a:t>
            </a:r>
            <a:r>
              <a:rPr lang="en-US" sz="800" dirty="0"/>
              <a:t>.</a:t>
            </a:r>
          </a:p>
          <a:p>
            <a:r>
              <a:rPr lang="en-US" sz="800" dirty="0" err="1"/>
              <a:t>Klara</a:t>
            </a:r>
            <a:r>
              <a:rPr lang="en-US" sz="800" dirty="0"/>
              <a:t> </a:t>
            </a:r>
            <a:r>
              <a:rPr lang="en-US" sz="800" dirty="0" err="1"/>
              <a:t>Cahani</a:t>
            </a:r>
            <a:endParaRPr lang="en-US" sz="800" dirty="0" smtClean="0"/>
          </a:p>
        </p:txBody>
      </p:sp>
      <p:sp>
        <p:nvSpPr>
          <p:cNvPr id="107" name="TextBox 106"/>
          <p:cNvSpPr txBox="1"/>
          <p:nvPr/>
        </p:nvSpPr>
        <p:spPr>
          <a:xfrm>
            <a:off x="4573942" y="2429271"/>
            <a:ext cx="454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2L+2U</a:t>
            </a:r>
            <a:endParaRPr lang="en-US" sz="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4592283" y="3225941"/>
            <a:ext cx="445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2</a:t>
            </a:r>
            <a:r>
              <a:rPr lang="en-US" sz="800" b="1" dirty="0" smtClean="0"/>
              <a:t>L+2U</a:t>
            </a:r>
            <a:endParaRPr lang="en-US" sz="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5158193" y="2321661"/>
            <a:ext cx="1007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: 304</a:t>
            </a:r>
          </a:p>
          <a:p>
            <a:r>
              <a:rPr lang="en-US" sz="800" b="1" dirty="0"/>
              <a:t>U:301</a:t>
            </a:r>
            <a:endParaRPr lang="en-US" sz="8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5088719" y="3032486"/>
            <a:ext cx="166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L : </a:t>
            </a:r>
            <a:r>
              <a:rPr lang="en-US" sz="800" b="1" dirty="0"/>
              <a:t>Mint Classroom </a:t>
            </a:r>
          </a:p>
          <a:p>
            <a:r>
              <a:rPr lang="en-US" sz="800" b="1" dirty="0"/>
              <a:t>Objekti B-Kati </a:t>
            </a:r>
            <a:r>
              <a:rPr lang="en-US" sz="800" b="1" dirty="0" smtClean="0"/>
              <a:t>4</a:t>
            </a:r>
          </a:p>
          <a:p>
            <a:r>
              <a:rPr lang="en-US" sz="800" b="1" dirty="0" smtClean="0"/>
              <a:t>U: 304</a:t>
            </a:r>
            <a:endParaRPr lang="en-US" sz="8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9960813" y="2400242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L: 12:30-14:00</a:t>
            </a:r>
            <a:endParaRPr lang="en-US" sz="800" b="1" dirty="0" smtClean="0"/>
          </a:p>
        </p:txBody>
      </p:sp>
      <p:sp>
        <p:nvSpPr>
          <p:cNvPr id="125" name="TextBox 124"/>
          <p:cNvSpPr txBox="1"/>
          <p:nvPr/>
        </p:nvSpPr>
        <p:spPr>
          <a:xfrm>
            <a:off x="10739711" y="249996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93274" y="3285466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  <a:endParaRPr lang="en-US" sz="8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9173914" y="2393378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U:</a:t>
            </a:r>
          </a:p>
          <a:p>
            <a:r>
              <a:rPr lang="en-US" sz="800" b="1" dirty="0"/>
              <a:t>14:45-16:15</a:t>
            </a:r>
            <a:endParaRPr lang="en-US" sz="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9936679" y="3111199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10:30-12:00</a:t>
            </a:r>
          </a:p>
          <a:p>
            <a:r>
              <a:rPr lang="en-US" sz="800" b="1" dirty="0" smtClean="0"/>
              <a:t>         U</a:t>
            </a:r>
            <a:endParaRPr lang="en-US" sz="800" b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8308873" y="3041275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b="1" dirty="0" smtClean="0"/>
              <a:t>15:45-17:15</a:t>
            </a:r>
            <a:endParaRPr lang="nl-NL" sz="800" b="1" dirty="0"/>
          </a:p>
          <a:p>
            <a:r>
              <a:rPr lang="nl-NL" sz="800" b="1" dirty="0"/>
              <a:t>L- Online</a:t>
            </a:r>
            <a:endParaRPr lang="en-US" sz="800" b="1" dirty="0"/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090" y="5372576"/>
            <a:ext cx="476102" cy="669236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891" y="5372576"/>
            <a:ext cx="243261" cy="669236"/>
          </a:xfrm>
          <a:prstGeom prst="rect">
            <a:avLst/>
          </a:prstGeom>
        </p:spPr>
      </p:pic>
      <p:sp>
        <p:nvSpPr>
          <p:cNvPr id="146" name="TextBox 145"/>
          <p:cNvSpPr txBox="1"/>
          <p:nvPr/>
        </p:nvSpPr>
        <p:spPr>
          <a:xfrm>
            <a:off x="10810503" y="4117558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20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119</Words>
  <Application>Microsoft Office PowerPoint</Application>
  <PresentationFormat>Widescreen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LT Std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23</cp:revision>
  <cp:lastPrinted>2024-11-16T13:06:41Z</cp:lastPrinted>
  <dcterms:created xsi:type="dcterms:W3CDTF">2024-03-01T08:28:36Z</dcterms:created>
  <dcterms:modified xsi:type="dcterms:W3CDTF">2025-03-20T08:08:50Z</dcterms:modified>
</cp:coreProperties>
</file>