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1" r:id="rId5"/>
    <p:sldId id="260" r:id="rId6"/>
  </p:sldIdLst>
  <p:sldSz cx="10691813" cy="7559675"/>
  <p:notesSz cx="9144000" cy="6858000"/>
  <p:defaultTextStyle>
    <a:defPPr>
      <a:defRPr lang="en-US"/>
    </a:defPPr>
    <a:lvl1pPr marL="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693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38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07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77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462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15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384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539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DE"/>
    <a:srgbClr val="CCCCCC"/>
    <a:srgbClr val="2479BF"/>
    <a:srgbClr val="FBA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9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2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0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6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BBEF9-8F01-4657-8067-918A9FE0874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9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Lab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On-line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70039" y="5783068"/>
            <a:ext cx="23471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II-të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48353" y="2106968"/>
            <a:ext cx="862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Kujdesi infermieror në geriatri, Gerontolo</a:t>
            </a:r>
            <a:r>
              <a:rPr lang="en-US" sz="1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gji</a:t>
            </a:r>
            <a:r>
              <a: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q-AL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dhe Rehabilitim</a:t>
            </a:r>
            <a:endParaRPr lang="en-US" sz="1000" dirty="0"/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339457" cy="4503119"/>
            <a:chOff x="997920" y="2229544"/>
            <a:chExt cx="339457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 65 Medium" panose="020B0500000000000000" pitchFamily="2" charset="0"/>
                </a:rPr>
                <a:t>18</a:t>
              </a: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033079" y="3084805"/>
            <a:ext cx="1232512" cy="13457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Farmakologjia dhe dozologjia ne Infermie</a:t>
            </a:r>
            <a:r>
              <a:rPr lang="en-US" sz="1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Prof </a:t>
            </a:r>
            <a:r>
              <a:rPr lang="en-US" sz="1000" b="1" dirty="0" err="1">
                <a:solidFill>
                  <a:schemeClr val="tx1"/>
                </a:solidFill>
              </a:rPr>
              <a:t>Ass.Dr</a:t>
            </a:r>
            <a:r>
              <a:rPr lang="en-US" sz="1000" b="1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Petrit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Beqiri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PhD cand. </a:t>
            </a:r>
            <a:r>
              <a:rPr lang="en-US" sz="1000" dirty="0">
                <a:solidFill>
                  <a:schemeClr val="tx1"/>
                </a:solidFill>
              </a:rPr>
              <a:t>Klara Chani</a:t>
            </a:r>
          </a:p>
          <a:p>
            <a:pPr algn="ctr"/>
            <a:r>
              <a:rPr lang="en-US" sz="1000" b="1" dirty="0" err="1">
                <a:solidFill>
                  <a:schemeClr val="tx1"/>
                </a:solidFill>
              </a:rPr>
              <a:t>Ass.</a:t>
            </a:r>
            <a:r>
              <a:rPr lang="en-US" sz="1000" dirty="0" err="1">
                <a:solidFill>
                  <a:schemeClr val="tx1"/>
                </a:solidFill>
              </a:rPr>
              <a:t>Arjeta</a:t>
            </a:r>
            <a:r>
              <a:rPr lang="en-US" sz="1000" dirty="0">
                <a:solidFill>
                  <a:schemeClr val="tx1"/>
                </a:solidFill>
              </a:rPr>
              <a:t> Zhubi, </a:t>
            </a:r>
            <a:r>
              <a:rPr lang="en-US" sz="1000" b="1" dirty="0">
                <a:solidFill>
                  <a:schemeClr val="tx1"/>
                </a:solidFill>
              </a:rPr>
              <a:t>MSc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Flaka</a:t>
            </a:r>
            <a:r>
              <a:rPr lang="en-US" sz="1000" dirty="0">
                <a:solidFill>
                  <a:schemeClr val="tx1"/>
                </a:solidFill>
              </a:rPr>
              <a:t> Emini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Mrpharm</a:t>
            </a:r>
            <a:r>
              <a:rPr lang="sq-AL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Blerta Haxha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L/U 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25924"/>
            <a:ext cx="945191" cy="12498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389890" algn="ctr"/>
              </a:tabLst>
            </a:pPr>
            <a:r>
              <a:rPr lang="en-US" sz="1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L: 303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389890" algn="ctr"/>
              </a:tabLst>
            </a:pP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15:45-17:15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U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G.4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09:45-10:30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G.5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10:30-11:15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G.6 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11:15-12:00</a:t>
            </a:r>
          </a:p>
          <a:p>
            <a:pPr algn="ctr"/>
            <a:r>
              <a:rPr lang="de-DE" sz="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Kabineti 2 </a:t>
            </a: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5863" y="3106347"/>
            <a:ext cx="967384" cy="13634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389890" algn="ctr"/>
              </a:tabLst>
            </a:pP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094316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4346" y="312263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389890" algn="ctr"/>
              </a:tabLst>
            </a:pPr>
            <a:r>
              <a:rPr lang="en-US" sz="1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1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L: 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 100%</a:t>
            </a:r>
            <a:endParaRPr lang="en-US" sz="1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/>
            <a:r>
              <a:rPr lang="sq-AL" sz="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18:00-19:30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5" y="1815971"/>
            <a:ext cx="98016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de-DE" sz="9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G.2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09:30-10:15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G.1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10:15-11:00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G.3 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13:15-14:00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Kabineti 2</a:t>
            </a:r>
            <a:endParaRPr lang="en-US" sz="9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103568"/>
            <a:ext cx="960812" cy="1326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U: 303</a:t>
            </a:r>
            <a:endParaRPr lang="en-US" sz="9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G.1 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09:30-10:15</a:t>
            </a:r>
            <a:endParaRPr lang="en-US" sz="9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</a:t>
            </a:r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10:15-11:00</a:t>
            </a:r>
            <a:endParaRPr lang="en-US" sz="9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G.3 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12:30-13:15     </a:t>
            </a: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G.4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13:15-14:00 </a:t>
            </a:r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G.5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14:00-14:45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G.6</a:t>
            </a:r>
            <a:r>
              <a:rPr lang="de-DE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14:45-15:30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Mikrobiologji dhe parazitologji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43798"/>
            <a:ext cx="1058862" cy="10133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Praktika Klinike </a:t>
            </a:r>
            <a:r>
              <a:rPr lang="sq-A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Prof. Ass.</a:t>
            </a:r>
            <a:r>
              <a:rPr lang="sq-AL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Taulant Kukaj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31107"/>
            <a:ext cx="967384" cy="15155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q-AL" sz="1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MSc</a:t>
            </a:r>
            <a:r>
              <a:rPr lang="sq-AL" sz="1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.Flaka</a:t>
            </a:r>
            <a:r>
              <a:rPr lang="en-US" sz="1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1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Emini</a:t>
            </a:r>
            <a:endParaRPr lang="en-US" sz="10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10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MSc</a:t>
            </a:r>
            <a:r>
              <a:rPr lang="sq-AL" sz="1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. Lulzim</a:t>
            </a:r>
            <a:r>
              <a:rPr lang="en-US" sz="1000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sq-AL" sz="1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Gashi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13941" y="5731107"/>
            <a:ext cx="35005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PK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</a:t>
            </a:r>
            <a:r>
              <a:rPr lang="nb-NO" sz="9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24.02.25-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23.06.25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08:00-14:00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14:00-19:00</a:t>
            </a:r>
          </a:p>
          <a:p>
            <a:pPr algn="ctr"/>
            <a:endParaRPr lang="en-US" sz="9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 </a:t>
            </a:r>
            <a:r>
              <a:rPr lang="nb-NO" sz="900" dirty="0">
                <a:solidFill>
                  <a:schemeClr val="tx1"/>
                </a:solidFill>
              </a:rPr>
              <a:t> 24.02.25-23.06.25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08:00-14:00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14:00-19:00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Prishtine</a:t>
            </a:r>
            <a:r>
              <a:rPr lang="nb-NO" sz="900" dirty="0">
                <a:solidFill>
                  <a:schemeClr val="tx1"/>
                </a:solidFill>
              </a:rPr>
              <a:t> 26.02.25- 07.07.25</a:t>
            </a:r>
          </a:p>
        </p:txBody>
      </p:sp>
      <p:sp>
        <p:nvSpPr>
          <p:cNvPr id="114" name="Rectangle 113"/>
          <p:cNvSpPr/>
          <p:nvPr/>
        </p:nvSpPr>
        <p:spPr>
          <a:xfrm rot="207306"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 </a:t>
            </a:r>
            <a:r>
              <a:rPr lang="nb-NO" sz="900" dirty="0">
                <a:solidFill>
                  <a:schemeClr val="tx1"/>
                </a:solidFill>
              </a:rPr>
              <a:t> 24.02.25-23.06.25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08:00-14:00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14:00-19:00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Prishtine</a:t>
            </a:r>
            <a:r>
              <a:rPr lang="nb-NO" sz="900" dirty="0">
                <a:solidFill>
                  <a:schemeClr val="tx1"/>
                </a:solidFill>
              </a:rPr>
              <a:t> 26.02.25- 07.07.25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58571"/>
            <a:ext cx="960812" cy="14679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 </a:t>
            </a:r>
            <a:r>
              <a:rPr lang="nb-NO" sz="900" dirty="0">
                <a:solidFill>
                  <a:schemeClr val="tx1"/>
                </a:solidFill>
              </a:rPr>
              <a:t> 24.02.25-23.06.25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08:00-14:00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14:00-19:00</a:t>
            </a:r>
          </a:p>
          <a:p>
            <a:pPr algn="ctr"/>
            <a:endParaRPr lang="nb-NO" sz="900" dirty="0">
              <a:solidFill>
                <a:schemeClr val="tx1"/>
              </a:solidFill>
            </a:endParaRP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Prishtine</a:t>
            </a:r>
            <a:r>
              <a:rPr lang="nb-NO" sz="900" dirty="0">
                <a:solidFill>
                  <a:schemeClr val="tx1"/>
                </a:solidFill>
              </a:rPr>
              <a:t> 26.02.25- 07.07.25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./</a:t>
            </a:r>
            <a:r>
              <a:rPr lang="sq-AL" sz="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q-AL" sz="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303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11:00-12:30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sq-AL" sz="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(online 100%)</a:t>
            </a:r>
            <a:endParaRPr lang="en-US" sz="9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745013"/>
            <a:ext cx="1058862" cy="481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304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70039" y="5783068"/>
            <a:ext cx="23471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II-të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Shkrim Akademik</a:t>
            </a:r>
            <a:endParaRPr lang="en-US" sz="1000" dirty="0"/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78543" cy="4503119"/>
            <a:chOff x="997920" y="2229544"/>
            <a:chExt cx="278543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503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/>
            </a:p>
            <a:p>
              <a:endParaRPr lang="en-US" sz="1000" b="1" dirty="0"/>
            </a:p>
            <a:p>
              <a:r>
                <a:rPr lang="en-US" sz="1000" b="1" dirty="0"/>
                <a:t>3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1724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059" y="1833035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q-AL" sz="1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Prof.Ass.Dr.</a:t>
            </a:r>
            <a:r>
              <a:rPr lang="sq-AL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Vjosa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Hajrullahu</a:t>
            </a:r>
            <a:endParaRPr lang="en-US" sz="1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9364"/>
            <a:ext cx="968899" cy="1281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b="1" dirty="0">
                <a:solidFill>
                  <a:schemeClr val="tx1"/>
                </a:solidFill>
              </a:rPr>
              <a:t>L: 303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14:15- 15:00</a:t>
            </a: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U: 304</a:t>
            </a: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4  </a:t>
            </a:r>
            <a:r>
              <a:rPr lang="pl-PL" sz="900" dirty="0">
                <a:solidFill>
                  <a:schemeClr val="tx1"/>
                </a:solidFill>
              </a:rPr>
              <a:t>09:00-09:45</a:t>
            </a: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5  </a:t>
            </a:r>
            <a:r>
              <a:rPr lang="pl-PL" sz="900" dirty="0">
                <a:solidFill>
                  <a:schemeClr val="tx1"/>
                </a:solidFill>
              </a:rPr>
              <a:t>09:45-10:30</a:t>
            </a: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6  </a:t>
            </a:r>
            <a:r>
              <a:rPr lang="pl-PL" sz="900" dirty="0">
                <a:solidFill>
                  <a:schemeClr val="tx1"/>
                </a:solidFill>
              </a:rPr>
              <a:t>10:30-11:15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1  </a:t>
            </a:r>
            <a:r>
              <a:rPr lang="pl-PL" sz="900" dirty="0">
                <a:solidFill>
                  <a:schemeClr val="tx1"/>
                </a:solidFill>
              </a:rPr>
              <a:t>11:15-12:00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3  </a:t>
            </a:r>
            <a:r>
              <a:rPr lang="en-US" sz="900" dirty="0">
                <a:solidFill>
                  <a:schemeClr val="tx1"/>
                </a:solidFill>
              </a:rPr>
              <a:t>12:30-13:15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2</a:t>
            </a:r>
            <a:r>
              <a:rPr lang="en-US" sz="900" b="1" dirty="0">
                <a:solidFill>
                  <a:schemeClr val="tx1"/>
                </a:solidFill>
              </a:rPr>
              <a:t> 13:15-14:00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38183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Ore </a:t>
            </a:r>
            <a:r>
              <a:rPr lang="en-US" sz="900" b="1" dirty="0" err="1">
                <a:solidFill>
                  <a:schemeClr val="tx1"/>
                </a:solidFill>
              </a:rPr>
              <a:t>kontakti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18:00- 18:45</a:t>
            </a:r>
            <a:endParaRPr lang="pl-PL" sz="900" b="1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335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799370" y="1819096"/>
            <a:ext cx="432933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AMF</a:t>
            </a:r>
          </a:p>
          <a:p>
            <a:r>
              <a:rPr lang="en-US" sz="1000" dirty="0">
                <a:solidFill>
                  <a:schemeClr val="tx1"/>
                </a:solidFill>
              </a:rPr>
              <a:t>LAB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446392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AMF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446392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AMF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r>
              <a:rPr lang="en-US" sz="1000" dirty="0">
                <a:solidFill>
                  <a:schemeClr val="tx1"/>
                </a:solidFill>
              </a:rPr>
              <a:t>301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84723" y="5783068"/>
            <a:ext cx="23764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28111" y="1943804"/>
            <a:ext cx="88300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1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Kujdesi infermieror tek pacientët me sëmundje të brendshme</a:t>
            </a:r>
            <a:endParaRPr lang="en-US" sz="10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68925" cy="3803452"/>
            <a:chOff x="997920" y="2229544"/>
            <a:chExt cx="268925" cy="3803452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Psikologji në infermieri dhe kujdes shëndetësor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13361" y="1781346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Rukije</a:t>
            </a:r>
            <a:r>
              <a:rPr lang="en-US" sz="1000" dirty="0">
                <a:solidFill>
                  <a:schemeClr val="tx1"/>
                </a:solidFill>
              </a:rPr>
              <a:t> Mehmeti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Elona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Bellaja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/>
                </a:solidFill>
              </a:rPr>
              <a:t>Prof.Ass.Dr</a:t>
            </a:r>
            <a:r>
              <a:rPr lang="en-US" sz="10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Nevzat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Shemsedini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b="1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12:30-13:15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17:00-17:45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116741" y="1845556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09:00- 09:45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G.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09:45-10:30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10:30- 11:15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11:15- 12:00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13:30- 14:15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14:15-15:00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r>
              <a:rPr lang="en-US" sz="9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Kabineti</a:t>
            </a:r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</a:rPr>
              <a:t> 401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44502" y="4460297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Sociologjia e shëndetit dhe sëmundjes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60040" y="5743798"/>
            <a:ext cx="1075093" cy="11194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Hulumtimi në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infermieri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dhe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shkrimi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akademik</a:t>
            </a:r>
            <a:endParaRPr lang="en-US" sz="1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infermieri dhe shkrimi akademik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PhD. </a:t>
            </a:r>
            <a:r>
              <a:rPr lang="en-US" sz="1000" dirty="0">
                <a:solidFill>
                  <a:schemeClr val="tx1"/>
                </a:solidFill>
              </a:rPr>
              <a:t>Hysen Mustafa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10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err="1">
                <a:solidFill>
                  <a:schemeClr val="tx1"/>
                </a:solidFill>
              </a:rPr>
              <a:t>Prof.Ass.Dr</a:t>
            </a:r>
            <a:r>
              <a:rPr lang="en-US" sz="900" dirty="0">
                <a:solidFill>
                  <a:schemeClr val="tx1"/>
                </a:solidFill>
              </a:rPr>
              <a:t>. </a:t>
            </a:r>
            <a:r>
              <a:rPr lang="en-US" sz="900" dirty="0" err="1">
                <a:solidFill>
                  <a:schemeClr val="tx1"/>
                </a:solidFill>
              </a:rPr>
              <a:t>Vjosa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Hajrullahu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MSc cand. </a:t>
            </a:r>
            <a:r>
              <a:rPr lang="en-US" sz="900" dirty="0">
                <a:solidFill>
                  <a:schemeClr val="tx1"/>
                </a:solidFill>
              </a:rPr>
              <a:t>Erza </a:t>
            </a:r>
            <a:r>
              <a:rPr lang="en-US" sz="900" dirty="0" err="1">
                <a:solidFill>
                  <a:schemeClr val="tx1"/>
                </a:solidFill>
              </a:rPr>
              <a:t>Preteni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63783" y="5717292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395251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374114" y="572397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95278" y="4446002"/>
            <a:ext cx="942470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9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L: AMF</a:t>
            </a:r>
            <a:endParaRPr lang="en-US" sz="9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13:30- 14:15</a:t>
            </a: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26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L: 303</a:t>
            </a:r>
          </a:p>
          <a:p>
            <a:pPr algn="ctr"/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14:15- 15:00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b="1" dirty="0">
                <a:solidFill>
                  <a:schemeClr val="tx1"/>
                </a:solidFill>
              </a:rPr>
              <a:t>U: 301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2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09:00-09:45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1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09:45-10:30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6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10:30- 11:15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3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11:15-12:00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4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12:00-12:45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5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13:30-14:15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02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799370" y="1819096"/>
            <a:ext cx="432933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AMF</a:t>
            </a: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446392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PK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446392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dirty="0">
              <a:solidFill>
                <a:schemeClr val="tx1"/>
              </a:solidFill>
            </a:endParaRPr>
          </a:p>
          <a:p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84723" y="5783068"/>
            <a:ext cx="23764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28111" y="1943804"/>
            <a:ext cx="8830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1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Kujdesi infermieror paliativ dhe tek pacientet onkologjik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68925" cy="3803452"/>
            <a:chOff x="997920" y="2229544"/>
            <a:chExt cx="268925" cy="3803452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Praktika Klinike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13361" y="1781346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/>
                </a:solidFill>
              </a:rPr>
              <a:t>Prof.Ass.Dr</a:t>
            </a:r>
            <a:r>
              <a:rPr lang="en-US" sz="1000" b="1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Iliriana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Alloqi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Tahirbegolli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b="1" dirty="0" err="1">
                <a:solidFill>
                  <a:schemeClr val="tx1"/>
                </a:solidFill>
              </a:rPr>
              <a:t>PhD.cand</a:t>
            </a:r>
            <a:r>
              <a:rPr lang="es-ES" sz="1000" b="1" dirty="0">
                <a:solidFill>
                  <a:schemeClr val="tx1"/>
                </a:solidFill>
              </a:rPr>
              <a:t>. </a:t>
            </a:r>
            <a:r>
              <a:rPr lang="es-ES" sz="1000" dirty="0">
                <a:solidFill>
                  <a:schemeClr val="tx1"/>
                </a:solidFill>
              </a:rPr>
              <a:t>Adelina </a:t>
            </a:r>
            <a:r>
              <a:rPr lang="es-ES" sz="1000" dirty="0" err="1">
                <a:solidFill>
                  <a:schemeClr val="tx1"/>
                </a:solidFill>
              </a:rPr>
              <a:t>Lahu</a:t>
            </a:r>
            <a:endParaRPr lang="es-ES" sz="1000" dirty="0">
              <a:solidFill>
                <a:schemeClr val="tx1"/>
              </a:solidFill>
            </a:endParaRPr>
          </a:p>
          <a:p>
            <a:pPr algn="ctr"/>
            <a:r>
              <a:rPr lang="es-ES" sz="1000" b="1" dirty="0" err="1">
                <a:solidFill>
                  <a:schemeClr val="tx1"/>
                </a:solidFill>
              </a:rPr>
              <a:t>MSc</a:t>
            </a:r>
            <a:r>
              <a:rPr lang="es-ES" sz="1000" b="1" dirty="0">
                <a:solidFill>
                  <a:schemeClr val="tx1"/>
                </a:solidFill>
              </a:rPr>
              <a:t>. </a:t>
            </a:r>
            <a:r>
              <a:rPr lang="es-ES" sz="1000" dirty="0" err="1">
                <a:solidFill>
                  <a:schemeClr val="tx1"/>
                </a:solidFill>
              </a:rPr>
              <a:t>Elona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Bellaja</a:t>
            </a:r>
            <a:endParaRPr lang="es-E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03.04.25-16.07.25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08:00-13:15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</a:t>
            </a:r>
            <a:r>
              <a:rPr lang="nb-NO" sz="900" b="1" dirty="0">
                <a:solidFill>
                  <a:schemeClr val="tx1"/>
                </a:solidFill>
              </a:rPr>
              <a:t>QKUK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b="1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15:15- 16:45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6741" y="1845556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03.04.25-16.07.25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08:00-13:15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</a:t>
            </a:r>
            <a:r>
              <a:rPr lang="nb-NO" sz="900" b="1" dirty="0">
                <a:solidFill>
                  <a:schemeClr val="tx1"/>
                </a:solidFill>
              </a:rPr>
              <a:t>QKUK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03.04.25-16.07.25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08:00-13:15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</a:t>
            </a:r>
            <a:r>
              <a:rPr lang="nb-NO" sz="900" b="1" dirty="0">
                <a:solidFill>
                  <a:schemeClr val="tx1"/>
                </a:solidFill>
              </a:rPr>
              <a:t>QKUK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03.04.25-16.07.25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08:00-13:15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</a:t>
            </a:r>
            <a:r>
              <a:rPr lang="nb-NO" sz="900" b="1" dirty="0">
                <a:solidFill>
                  <a:schemeClr val="tx1"/>
                </a:solidFill>
              </a:rPr>
              <a:t>QKUK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44502" y="4460297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60040" y="5743798"/>
            <a:ext cx="1075093" cy="11194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sq-AL" sz="9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10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63783" y="5717292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395251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374114" y="572397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95278" y="4446002"/>
            <a:ext cx="942470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26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617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Lab 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Lab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PK 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97290" y="5783068"/>
            <a:ext cx="240161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VI-të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966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Ndihma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urgjente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shëndetësi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rrethana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veçanta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Kujdesi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infermieror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pacientat</a:t>
            </a:r>
            <a:r>
              <a:rPr lang="en-US" sz="1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1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kirurgjisë</a:t>
            </a:r>
            <a:endParaRPr lang="en-US" sz="1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1"/>
                </a:solidFill>
              </a:rPr>
              <a:t>Prof.Dr</a:t>
            </a:r>
            <a:r>
              <a:rPr lang="en-US" sz="1000" b="1" dirty="0">
                <a:solidFill>
                  <a:schemeClr val="tx1"/>
                </a:solidFill>
              </a:rPr>
              <a:t>. </a:t>
            </a:r>
            <a:r>
              <a:rPr lang="en-US" sz="1000" dirty="0">
                <a:solidFill>
                  <a:schemeClr val="tx1"/>
                </a:solidFill>
              </a:rPr>
              <a:t>Bernard </a:t>
            </a:r>
            <a:r>
              <a:rPr lang="en-US" sz="1000" dirty="0" err="1">
                <a:solidFill>
                  <a:schemeClr val="tx1"/>
                </a:solidFill>
              </a:rPr>
              <a:t>Tahirbegolli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Aferdita</a:t>
            </a:r>
            <a:r>
              <a:rPr lang="en-US" sz="1000" dirty="0">
                <a:solidFill>
                  <a:schemeClr val="tx1"/>
                </a:solidFill>
              </a:rPr>
              <a:t> Mustafa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Liridon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Marku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2106968"/>
            <a:ext cx="968899" cy="662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pl-PL" sz="800" b="1" dirty="0">
                <a:solidFill>
                  <a:schemeClr val="tx1"/>
                </a:solidFill>
              </a:rPr>
              <a:t>L:303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 17:15-18:00 </a:t>
            </a:r>
          </a:p>
          <a:p>
            <a:pPr algn="ctr"/>
            <a:r>
              <a:rPr lang="pl-PL" sz="800" b="1" dirty="0">
                <a:solidFill>
                  <a:schemeClr val="tx1"/>
                </a:solidFill>
              </a:rPr>
              <a:t>U</a:t>
            </a:r>
          </a:p>
          <a:p>
            <a:r>
              <a:rPr lang="en-US" sz="800" b="1" dirty="0">
                <a:solidFill>
                  <a:schemeClr val="tx1"/>
                </a:solidFill>
              </a:rPr>
              <a:t>G.2 </a:t>
            </a:r>
            <a:r>
              <a:rPr lang="pl-PL" sz="800" dirty="0">
                <a:solidFill>
                  <a:schemeClr val="tx1"/>
                </a:solidFill>
              </a:rPr>
              <a:t>09:00- 09:45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pl-PL" sz="800" b="1" dirty="0">
                <a:solidFill>
                  <a:schemeClr val="tx1"/>
                </a:solidFill>
              </a:rPr>
              <a:t>G</a:t>
            </a:r>
            <a:r>
              <a:rPr lang="en-US" sz="800" b="1" dirty="0">
                <a:solidFill>
                  <a:schemeClr val="tx1"/>
                </a:solidFill>
              </a:rPr>
              <a:t>.</a:t>
            </a:r>
            <a:r>
              <a:rPr lang="pl-PL" sz="800" b="1" dirty="0">
                <a:solidFill>
                  <a:schemeClr val="tx1"/>
                </a:solidFill>
              </a:rPr>
              <a:t>1 </a:t>
            </a:r>
            <a:r>
              <a:rPr lang="pl-PL" sz="800" dirty="0">
                <a:solidFill>
                  <a:schemeClr val="tx1"/>
                </a:solidFill>
              </a:rPr>
              <a:t>09:45-10:30</a:t>
            </a:r>
          </a:p>
          <a:p>
            <a:r>
              <a:rPr lang="pl-PL" sz="800" b="1" dirty="0">
                <a:solidFill>
                  <a:schemeClr val="tx1"/>
                </a:solidFill>
              </a:rPr>
              <a:t>G</a:t>
            </a:r>
            <a:r>
              <a:rPr lang="en-US" sz="800" b="1" dirty="0">
                <a:solidFill>
                  <a:schemeClr val="tx1"/>
                </a:solidFill>
              </a:rPr>
              <a:t>.</a:t>
            </a:r>
            <a:r>
              <a:rPr lang="pl-PL" sz="800" b="1" dirty="0">
                <a:solidFill>
                  <a:schemeClr val="tx1"/>
                </a:solidFill>
              </a:rPr>
              <a:t>6</a:t>
            </a:r>
            <a:r>
              <a:rPr lang="en-US" sz="800" b="1" dirty="0">
                <a:solidFill>
                  <a:schemeClr val="tx1"/>
                </a:solidFill>
              </a:rPr>
              <a:t> </a:t>
            </a:r>
            <a:r>
              <a:rPr lang="pl-PL" sz="800" dirty="0">
                <a:solidFill>
                  <a:schemeClr val="tx1"/>
                </a:solidFill>
              </a:rPr>
              <a:t>10:30- 11:15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pl-PL" sz="800" b="1" dirty="0">
                <a:solidFill>
                  <a:schemeClr val="tx1"/>
                </a:solidFill>
              </a:rPr>
              <a:t>G</a:t>
            </a:r>
            <a:r>
              <a:rPr lang="en-US" sz="800" b="1" dirty="0">
                <a:solidFill>
                  <a:schemeClr val="tx1"/>
                </a:solidFill>
              </a:rPr>
              <a:t>.3 </a:t>
            </a:r>
            <a:r>
              <a:rPr lang="pl-PL" sz="800" dirty="0">
                <a:solidFill>
                  <a:schemeClr val="tx1"/>
                </a:solidFill>
              </a:rPr>
              <a:t>11:15-12:00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pl-PL" sz="800" b="1" dirty="0">
                <a:solidFill>
                  <a:schemeClr val="tx1"/>
                </a:solidFill>
              </a:rPr>
              <a:t>G</a:t>
            </a:r>
            <a:r>
              <a:rPr lang="en-US" sz="800" b="1" dirty="0">
                <a:solidFill>
                  <a:schemeClr val="tx1"/>
                </a:solidFill>
              </a:rPr>
              <a:t>.</a:t>
            </a:r>
            <a:r>
              <a:rPr lang="pl-PL" sz="800" b="1" dirty="0">
                <a:solidFill>
                  <a:schemeClr val="tx1"/>
                </a:solidFill>
              </a:rPr>
              <a:t>5</a:t>
            </a:r>
            <a:r>
              <a:rPr lang="en-US" sz="800" b="1" dirty="0">
                <a:solidFill>
                  <a:schemeClr val="tx1"/>
                </a:solidFill>
              </a:rPr>
              <a:t> </a:t>
            </a:r>
            <a:r>
              <a:rPr lang="pl-PL" sz="800" dirty="0">
                <a:solidFill>
                  <a:schemeClr val="tx1"/>
                </a:solidFill>
              </a:rPr>
              <a:t>13:30-14:15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pl-PL" sz="800" b="1" dirty="0">
                <a:solidFill>
                  <a:schemeClr val="tx1"/>
                </a:solidFill>
              </a:rPr>
              <a:t>G</a:t>
            </a:r>
            <a:r>
              <a:rPr lang="en-US" sz="800" b="1" dirty="0">
                <a:solidFill>
                  <a:schemeClr val="tx1"/>
                </a:solidFill>
              </a:rPr>
              <a:t>.</a:t>
            </a:r>
            <a:r>
              <a:rPr lang="pl-PL" sz="800" b="1" dirty="0">
                <a:solidFill>
                  <a:schemeClr val="tx1"/>
                </a:solidFill>
              </a:rPr>
              <a:t>4</a:t>
            </a:r>
            <a:r>
              <a:rPr lang="pl-PL" sz="800" dirty="0">
                <a:solidFill>
                  <a:schemeClr val="tx1"/>
                </a:solidFill>
              </a:rPr>
              <a:t>14:15</a:t>
            </a:r>
            <a:r>
              <a:rPr lang="en-US" sz="800" dirty="0">
                <a:solidFill>
                  <a:schemeClr val="tx1"/>
                </a:solidFill>
              </a:rPr>
              <a:t>-</a:t>
            </a:r>
            <a:r>
              <a:rPr lang="pl-PL" sz="800" dirty="0">
                <a:solidFill>
                  <a:schemeClr val="tx1"/>
                </a:solidFill>
              </a:rPr>
              <a:t>15:00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 err="1">
                <a:solidFill>
                  <a:schemeClr val="tx1"/>
                </a:solidFill>
              </a:rPr>
              <a:t>Kabineti</a:t>
            </a:r>
            <a:r>
              <a:rPr lang="en-US" sz="800" b="1" dirty="0">
                <a:solidFill>
                  <a:schemeClr val="tx1"/>
                </a:solidFill>
              </a:rPr>
              <a:t> 2</a:t>
            </a:r>
            <a:endParaRPr lang="pl-PL" sz="800" b="1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L: 303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16:15-17:00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22958" y="3186830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38016"/>
            <a:ext cx="962316" cy="12632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b="1" dirty="0">
                <a:solidFill>
                  <a:schemeClr val="tx1"/>
                </a:solidFill>
              </a:rPr>
              <a:t>U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2 </a:t>
            </a:r>
            <a:r>
              <a:rPr lang="pl-PL" sz="900" dirty="0">
                <a:solidFill>
                  <a:schemeClr val="tx1"/>
                </a:solidFill>
              </a:rPr>
              <a:t>09:00-09:45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1 </a:t>
            </a:r>
            <a:r>
              <a:rPr lang="pl-PL" sz="900" dirty="0">
                <a:solidFill>
                  <a:schemeClr val="tx1"/>
                </a:solidFill>
              </a:rPr>
              <a:t>09:45-10:30</a:t>
            </a:r>
            <a:endParaRPr lang="en-US" sz="900" dirty="0">
              <a:solidFill>
                <a:schemeClr val="tx1"/>
              </a:solidFill>
            </a:endParaRP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6</a:t>
            </a:r>
            <a:r>
              <a:rPr lang="pl-PL" sz="900" dirty="0">
                <a:solidFill>
                  <a:schemeClr val="tx1"/>
                </a:solidFill>
              </a:rPr>
              <a:t>10:30- 11:15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3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11:15-12:00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5 </a:t>
            </a:r>
            <a:r>
              <a:rPr lang="pl-PL" sz="900" dirty="0">
                <a:solidFill>
                  <a:schemeClr val="tx1"/>
                </a:solidFill>
              </a:rPr>
              <a:t>13:30-14:15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4 </a:t>
            </a:r>
            <a:r>
              <a:rPr lang="pl-PL" sz="900" dirty="0">
                <a:solidFill>
                  <a:schemeClr val="tx1"/>
                </a:solidFill>
              </a:rPr>
              <a:t>14:15-15:00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 err="1">
                <a:solidFill>
                  <a:schemeClr val="tx1"/>
                </a:solidFill>
              </a:rPr>
              <a:t>Kabineti</a:t>
            </a:r>
            <a:r>
              <a:rPr lang="en-US" sz="900" b="1" dirty="0">
                <a:solidFill>
                  <a:schemeClr val="tx1"/>
                </a:solidFill>
              </a:rPr>
              <a:t> 1</a:t>
            </a:r>
            <a:endParaRPr lang="pl-PL" sz="900" b="1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b="1" dirty="0">
                <a:solidFill>
                  <a:schemeClr val="tx1"/>
                </a:solidFill>
              </a:rPr>
              <a:t>U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1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09:00- 09:45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2 </a:t>
            </a:r>
            <a:r>
              <a:rPr lang="pl-PL" sz="900" dirty="0">
                <a:solidFill>
                  <a:schemeClr val="tx1"/>
                </a:solidFill>
              </a:rPr>
              <a:t>09:45-10:30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3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10:30- 11:15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4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11:15- 12:00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5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13:30- 14:15</a:t>
            </a:r>
          </a:p>
          <a:p>
            <a:r>
              <a:rPr lang="pl-PL" sz="900" b="1" dirty="0">
                <a:solidFill>
                  <a:schemeClr val="tx1"/>
                </a:solidFill>
              </a:rPr>
              <a:t>G</a:t>
            </a:r>
            <a:r>
              <a:rPr lang="en-US" sz="900" b="1" dirty="0">
                <a:solidFill>
                  <a:schemeClr val="tx1"/>
                </a:solidFill>
              </a:rPr>
              <a:t>.</a:t>
            </a:r>
            <a:r>
              <a:rPr lang="pl-PL" sz="900" b="1" dirty="0">
                <a:solidFill>
                  <a:schemeClr val="tx1"/>
                </a:solidFill>
              </a:rPr>
              <a:t>6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pl-PL" sz="900" dirty="0">
                <a:solidFill>
                  <a:schemeClr val="tx1"/>
                </a:solidFill>
              </a:rPr>
              <a:t>14:15-15:00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pl-PL" sz="900" b="1" dirty="0">
                <a:solidFill>
                  <a:schemeClr val="tx1"/>
                </a:solidFill>
              </a:rPr>
              <a:t>Kabineti 3</a:t>
            </a:r>
          </a:p>
          <a:p>
            <a:pPr algn="ctr"/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Siguria e Pacientit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43799"/>
            <a:ext cx="1058862" cy="10133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Praktika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Klinike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Prof. Ass. Dr. </a:t>
            </a:r>
            <a:r>
              <a:rPr lang="en-US" sz="1000" dirty="0">
                <a:solidFill>
                  <a:schemeClr val="tx1"/>
                </a:solidFill>
              </a:rPr>
              <a:t>Naime </a:t>
            </a:r>
            <a:r>
              <a:rPr lang="en-US" sz="1000" dirty="0" err="1">
                <a:solidFill>
                  <a:schemeClr val="tx1"/>
                </a:solidFill>
              </a:rPr>
              <a:t>Brajshori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PhD cand. </a:t>
            </a:r>
            <a:r>
              <a:rPr lang="en-US" sz="1000" dirty="0">
                <a:solidFill>
                  <a:schemeClr val="tx1"/>
                </a:solidFill>
              </a:rPr>
              <a:t>Adelina </a:t>
            </a:r>
            <a:r>
              <a:rPr lang="en-US" sz="1000" dirty="0" err="1">
                <a:solidFill>
                  <a:schemeClr val="tx1"/>
                </a:solidFill>
              </a:rPr>
              <a:t>Lahu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221376" y="4411147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03.02.25-23.07.25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08:00-13:15 </a:t>
            </a:r>
            <a:r>
              <a:rPr lang="nb-NO" sz="900" b="1" dirty="0">
                <a:solidFill>
                  <a:schemeClr val="tx1"/>
                </a:solidFill>
              </a:rPr>
              <a:t>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</a:t>
            </a:r>
            <a:r>
              <a:rPr lang="nb-NO" sz="900" b="1" dirty="0">
                <a:solidFill>
                  <a:schemeClr val="tx1"/>
                </a:solidFill>
              </a:rPr>
              <a:t>QKUK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Praktika Klinike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03.02.25-23.07.25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08:00-13:15 </a:t>
            </a:r>
            <a:r>
              <a:rPr kumimoji="0" lang="nb-NO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Rajonet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15:00-20:15 </a:t>
            </a:r>
            <a:r>
              <a:rPr kumimoji="0" lang="nb-NO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QKUK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Praktika Klinike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03.02.25-23.07.25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08:00-13:15 </a:t>
            </a:r>
            <a:r>
              <a:rPr kumimoji="0" lang="nb-NO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Rajonet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15:00-20:15 </a:t>
            </a:r>
            <a:r>
              <a:rPr kumimoji="0" lang="nb-NO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QKUK</a:t>
            </a:r>
            <a:endParaRPr kumimoji="0" lang="nb-NO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L: 303</a:t>
            </a: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15:15-16:00 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Praktika Klinike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03.02.25-23.07.25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08:00-13:15 </a:t>
            </a:r>
            <a:r>
              <a:rPr kumimoji="0" lang="nb-NO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Rajonet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15:00-20:15 </a:t>
            </a:r>
            <a:r>
              <a:rPr kumimoji="0" lang="nb-NO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QKUK</a:t>
            </a:r>
            <a:endParaRPr kumimoji="0" lang="nb-NO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918</TotalTime>
  <Words>938</Words>
  <Application>Microsoft Office PowerPoint</Application>
  <PresentationFormat>Custom</PresentationFormat>
  <Paragraphs>480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Helvetica 65 Medium</vt:lpstr>
      <vt:lpstr>Helvetica LT Std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Briki</dc:creator>
  <cp:lastModifiedBy>Arjeta Zhubi</cp:lastModifiedBy>
  <cp:revision>40</cp:revision>
  <dcterms:created xsi:type="dcterms:W3CDTF">2023-02-16T09:34:27Z</dcterms:created>
  <dcterms:modified xsi:type="dcterms:W3CDTF">2025-03-05T08:23:03Z</dcterms:modified>
</cp:coreProperties>
</file>