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10691813" cy="7559675"/>
  <p:notesSz cx="9144000" cy="6858000"/>
  <p:defaultTextStyle>
    <a:defPPr>
      <a:defRPr lang="en-US"/>
    </a:defPPr>
    <a:lvl1pPr marL="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693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38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07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77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462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15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384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539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D30"/>
    <a:srgbClr val="247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9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2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0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6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BBEF9-8F01-4657-8067-918A9FE0874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9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7657" y="546650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3982" y="754797"/>
            <a:ext cx="6607899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</a:t>
            </a:r>
            <a:r>
              <a:rPr lang="en-US" sz="1300" b="1" dirty="0" err="1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IlI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15104" y="5340001"/>
            <a:ext cx="3485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2501" y="200472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534" y="4837209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49"/>
            <a:ext cx="1058862" cy="2595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</a:t>
            </a:r>
          </a:p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Tema e Diplomes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03355" y="1807213"/>
            <a:ext cx="1149108" cy="2621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>
                <a:solidFill>
                  <a:schemeClr val="tx1"/>
                </a:solidFill>
              </a:rPr>
              <a:t>Prof.Ass.Dr.Sc</a:t>
            </a:r>
            <a:r>
              <a:rPr lang="en-US" sz="1050" dirty="0">
                <a:solidFill>
                  <a:schemeClr val="tx1"/>
                </a:solidFill>
              </a:rPr>
              <a:t>. Ana </a:t>
            </a:r>
            <a:r>
              <a:rPr lang="en-US" sz="1050" dirty="0" err="1">
                <a:solidFill>
                  <a:schemeClr val="tx1"/>
                </a:solidFill>
              </a:rPr>
              <a:t>Poposka</a:t>
            </a:r>
            <a:endParaRPr lang="en-US" sz="1050" dirty="0">
              <a:solidFill>
                <a:schemeClr val="tx1"/>
              </a:solidFill>
            </a:endParaRPr>
          </a:p>
          <a:p>
            <a:pPr algn="ctr"/>
            <a:r>
              <a:rPr lang="en-US" sz="1050" dirty="0" err="1">
                <a:solidFill>
                  <a:schemeClr val="tx1"/>
                </a:solidFill>
              </a:rPr>
              <a:t>Prof.Ass.Dr.Sc</a:t>
            </a:r>
            <a:r>
              <a:rPr lang="en-US" sz="1050" dirty="0">
                <a:solidFill>
                  <a:schemeClr val="tx1"/>
                </a:solidFill>
              </a:rPr>
              <a:t>. </a:t>
            </a:r>
            <a:r>
              <a:rPr lang="en-US" sz="1050" dirty="0" err="1">
                <a:solidFill>
                  <a:schemeClr val="tx1"/>
                </a:solidFill>
              </a:rPr>
              <a:t>Muljaim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Kacka</a:t>
            </a:r>
            <a:endParaRPr lang="en-US" sz="1050" dirty="0">
              <a:solidFill>
                <a:schemeClr val="tx1"/>
              </a:solidFill>
            </a:endParaRPr>
          </a:p>
          <a:p>
            <a:pPr algn="ctr"/>
            <a:r>
              <a:rPr lang="en-US" sz="1050" dirty="0" err="1">
                <a:solidFill>
                  <a:schemeClr val="tx1"/>
                </a:solidFill>
              </a:rPr>
              <a:t>Prof.Ass.Dr.Sc</a:t>
            </a:r>
            <a:r>
              <a:rPr lang="en-US" sz="1050" dirty="0">
                <a:solidFill>
                  <a:schemeClr val="tx1"/>
                </a:solidFill>
              </a:rPr>
              <a:t>. </a:t>
            </a:r>
            <a:r>
              <a:rPr lang="en-US" sz="1050" dirty="0" err="1">
                <a:solidFill>
                  <a:schemeClr val="tx1"/>
                </a:solidFill>
              </a:rPr>
              <a:t>Shukrije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Baruti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PhD. Cand. Bardha Kika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PhD. Cand. Elina Morina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OT. Dianna Ullrich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PhD. Cand. Margarita </a:t>
            </a:r>
            <a:r>
              <a:rPr lang="en-US" sz="1050" dirty="0" err="1">
                <a:solidFill>
                  <a:schemeClr val="tx1"/>
                </a:solidFill>
              </a:rPr>
              <a:t>Vandijk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113368" y="1813605"/>
            <a:ext cx="319567" cy="2594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14998" y="1829113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378969" y="3098059"/>
            <a:ext cx="486266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41613" y="1812432"/>
            <a:ext cx="94048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1"/>
            <a:ext cx="375106" cy="26204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124293" y="4432838"/>
            <a:ext cx="968899" cy="2786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Donjete</a:t>
            </a:r>
            <a:r>
              <a:rPr lang="en-US" sz="1000" dirty="0">
                <a:solidFill>
                  <a:schemeClr val="tx1"/>
                </a:solidFill>
              </a:rPr>
              <a:t> Muji 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Sopa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1"/>
            <a:ext cx="319567" cy="27841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2784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arsimore, Ordinanca private dhe OJQ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4437601"/>
            <a:ext cx="967384" cy="27853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arsimore, Ordinanca private dhe OJQ)</a:t>
            </a:r>
          </a:p>
          <a:p>
            <a:pPr algn="ctr"/>
            <a:endParaRPr lang="en-US" sz="9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4408159"/>
            <a:ext cx="967384" cy="28148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arsimore, Ordinanca private dhe OJQ)</a:t>
            </a:r>
            <a:endParaRPr lang="it-IT" sz="900" dirty="0">
              <a:solidFill>
                <a:schemeClr val="tx1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8"/>
            <a:ext cx="375106" cy="2773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4959E-25EE-D0F5-40B8-78C9E5C3AD64}"/>
              </a:ext>
            </a:extLst>
          </p:cNvPr>
          <p:cNvSpPr/>
          <p:nvPr/>
        </p:nvSpPr>
        <p:spPr>
          <a:xfrm>
            <a:off x="4188622" y="17989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E4C736-4046-A9E9-4CE4-DA2030BDA579}"/>
              </a:ext>
            </a:extLst>
          </p:cNvPr>
          <p:cNvSpPr/>
          <p:nvPr/>
        </p:nvSpPr>
        <p:spPr>
          <a:xfrm>
            <a:off x="1070824" y="4435285"/>
            <a:ext cx="1058862" cy="2784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LOGOPEDI/</a:t>
            </a:r>
          </a:p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Praktike Klinike V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2A1FB0-C603-B3C3-19EF-D5E60C1BA512}"/>
              </a:ext>
            </a:extLst>
          </p:cNvPr>
          <p:cNvSpPr/>
          <p:nvPr/>
        </p:nvSpPr>
        <p:spPr>
          <a:xfrm>
            <a:off x="7084651" y="4436244"/>
            <a:ext cx="967384" cy="2780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arsimore, Ordinanca private dhe OJQ)</a:t>
            </a:r>
            <a:endParaRPr lang="it-IT" sz="9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D02DF1-7411-F869-666F-A7AF1A5C8EB3}"/>
              </a:ext>
            </a:extLst>
          </p:cNvPr>
          <p:cNvSpPr/>
          <p:nvPr/>
        </p:nvSpPr>
        <p:spPr>
          <a:xfrm>
            <a:off x="8070187" y="4425169"/>
            <a:ext cx="967384" cy="2780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arsimore, Ordinanca private dhe OJQ)</a:t>
            </a:r>
            <a:endParaRPr lang="it-IT" sz="9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A0833D-C1F2-6C1F-D174-799DC9483FE3}"/>
              </a:ext>
            </a:extLst>
          </p:cNvPr>
          <p:cNvSpPr/>
          <p:nvPr/>
        </p:nvSpPr>
        <p:spPr>
          <a:xfrm>
            <a:off x="9014718" y="4425540"/>
            <a:ext cx="967384" cy="2780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967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Orari ERGO-LOGO Semestri 4 -Veror 2024-2025</Template>
  <TotalTime>5</TotalTime>
  <Words>219</Words>
  <Application>Microsoft Office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65 Medium</vt:lpstr>
      <vt:lpstr>Helvetica LT Std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Bardha Kika</dc:creator>
  <cp:lastModifiedBy>Bardha Kika</cp:lastModifiedBy>
  <cp:revision>1</cp:revision>
  <dcterms:created xsi:type="dcterms:W3CDTF">2025-02-20T15:38:18Z</dcterms:created>
  <dcterms:modified xsi:type="dcterms:W3CDTF">2025-02-20T15:44:03Z</dcterms:modified>
</cp:coreProperties>
</file>