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2" r:id="rId3"/>
    <p:sldId id="263" r:id="rId4"/>
  </p:sldIdLst>
  <p:sldSz cx="10691813" cy="7559675"/>
  <p:notesSz cx="9144000" cy="6858000"/>
  <p:defaultTextStyle>
    <a:defPPr>
      <a:defRPr lang="en-US"/>
    </a:defPPr>
    <a:lvl1pPr marL="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07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770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462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154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3847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539" algn="l" defTabSz="99538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D30"/>
    <a:srgbClr val="247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77" d="100"/>
          <a:sy n="77" d="100"/>
        </p:scale>
        <p:origin x="556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2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6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BBEF9-8F01-4657-8067-918A9FE08746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39EE-08F2-4F65-A213-9C69F29B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9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7657" y="546650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469" y="754797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2501" y="200472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0534" y="483720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0065" y="633929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Afaziologji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LOGOPEDI/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	 </a:t>
            </a:r>
            <a:r>
              <a:rPr lang="en-US" sz="1100" dirty="0" err="1">
                <a:solidFill>
                  <a:schemeClr val="tx1"/>
                </a:solidFill>
              </a:rPr>
              <a:t>Familja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rehabilitimi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</a:rPr>
              <a:t>Prof.Ass.Dr.Sc</a:t>
            </a:r>
            <a:r>
              <a:rPr lang="en-US" sz="1050" dirty="0">
                <a:solidFill>
                  <a:schemeClr val="tx1"/>
                </a:solidFill>
              </a:rPr>
              <a:t>. Ana </a:t>
            </a:r>
            <a:r>
              <a:rPr lang="en-US" sz="1050" dirty="0" err="1">
                <a:solidFill>
                  <a:schemeClr val="tx1"/>
                </a:solidFill>
              </a:rPr>
              <a:t>Poposka</a:t>
            </a:r>
            <a:endParaRPr lang="en-US" sz="1050" dirty="0">
              <a:solidFill>
                <a:schemeClr val="tx1"/>
              </a:solidFill>
            </a:endParaRP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PhD. Cand. Bardha Kika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Cand. Bardha Kika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113368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 2hL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378969" y="3098059"/>
            <a:ext cx="486266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 h 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 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205</a:t>
            </a:r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Gr.1: 10:00 – 10:45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 2: 10:45 – 11:30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Gr.3: 11:30 – 12:15</a:t>
            </a:r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12:30-14:00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41613" y="1812432"/>
            <a:ext cx="94048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10:00 – 11:30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Crregullimet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zerit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metodat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trajtimit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Praktike klinike </a:t>
            </a:r>
          </a:p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Prof.Ass.Dr.Sc</a:t>
            </a:r>
            <a:r>
              <a:rPr lang="en-US" sz="1000" dirty="0">
                <a:solidFill>
                  <a:schemeClr val="tx1"/>
                </a:solidFill>
              </a:rPr>
              <a:t>. Ana </a:t>
            </a:r>
            <a:r>
              <a:rPr lang="en-US" sz="1000" dirty="0" err="1">
                <a:solidFill>
                  <a:schemeClr val="tx1"/>
                </a:solidFill>
              </a:rPr>
              <a:t>Poposka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PhD. Cand. Miranda </a:t>
            </a:r>
            <a:r>
              <a:rPr lang="en-US" sz="1000" dirty="0" err="1">
                <a:solidFill>
                  <a:schemeClr val="tx1"/>
                </a:solidFill>
              </a:rPr>
              <a:t>Baruti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Msc</a:t>
            </a:r>
            <a:r>
              <a:rPr lang="en-US" sz="1000" dirty="0">
                <a:solidFill>
                  <a:schemeClr val="tx1"/>
                </a:solidFill>
              </a:rPr>
              <a:t>. </a:t>
            </a:r>
            <a:r>
              <a:rPr lang="en-US" sz="1000" dirty="0" err="1">
                <a:solidFill>
                  <a:schemeClr val="tx1"/>
                </a:solidFill>
              </a:rPr>
              <a:t>Donjete</a:t>
            </a:r>
            <a:r>
              <a:rPr lang="en-US" sz="1000" dirty="0">
                <a:solidFill>
                  <a:schemeClr val="tx1"/>
                </a:solidFill>
              </a:rPr>
              <a:t> Muji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</a:t>
            </a:r>
            <a:r>
              <a:rPr lang="en-US" sz="800">
                <a:solidFill>
                  <a:schemeClr val="tx1"/>
                </a:solidFill>
              </a:rPr>
              <a:t>: AMF </a:t>
            </a:r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OJQ)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OJQ)</a:t>
            </a:r>
          </a:p>
          <a:p>
            <a:pPr algn="ctr"/>
            <a:endParaRPr 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>
                <a:solidFill>
                  <a:schemeClr val="tx1"/>
                </a:solidFill>
              </a:rPr>
              <a:t>arsimore, Ordinanca private dhe OJQ)</a:t>
            </a:r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Gr.3: 10:00 – 10:45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 1: 10:45 – 11:30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Gr.2: 11:30 – 12:15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11:30 – 13:00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E7CB8F-BB2F-AC3D-EDFD-00136749AB4E}"/>
              </a:ext>
            </a:extLst>
          </p:cNvPr>
          <p:cNvSpPr/>
          <p:nvPr/>
        </p:nvSpPr>
        <p:spPr>
          <a:xfrm>
            <a:off x="8079297" y="5694883"/>
            <a:ext cx="962316" cy="1524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96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7657" y="546827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469" y="763010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5391" y="447695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8823" y="593984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8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	 LOGOPEDI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</a:rPr>
              <a:t>Crregullimet e te folurit dhe metodat e trajtimit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LOGOPEDI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Audiologji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dhe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foniatri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PhD. </a:t>
            </a:r>
            <a:r>
              <a:rPr lang="en-US" sz="1000" dirty="0" err="1">
                <a:solidFill>
                  <a:schemeClr val="tx1"/>
                </a:solidFill>
              </a:rPr>
              <a:t>Shukrije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Baruti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PhD.Cand</a:t>
            </a:r>
            <a:r>
              <a:rPr lang="en-US" sz="1000" dirty="0">
                <a:solidFill>
                  <a:schemeClr val="tx1"/>
                </a:solidFill>
              </a:rPr>
              <a:t>. Elina Morina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MD. </a:t>
            </a:r>
            <a:r>
              <a:rPr lang="en-US" sz="1000" dirty="0" err="1">
                <a:solidFill>
                  <a:schemeClr val="tx1"/>
                </a:solidFill>
              </a:rPr>
              <a:t>Vlora</a:t>
            </a:r>
            <a:r>
              <a:rPr lang="en-US" sz="1000" dirty="0">
                <a:solidFill>
                  <a:schemeClr val="tx1"/>
                </a:solidFill>
              </a:rPr>
              <a:t> Morina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1h U</a:t>
            </a:r>
          </a:p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 2hL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U: 305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L: AMF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103944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138509" y="3103914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58386" y="3102977"/>
            <a:ext cx="10179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050" dirty="0" err="1">
                <a:solidFill>
                  <a:schemeClr val="tx1"/>
                </a:solidFill>
              </a:rPr>
              <a:t>Mjeshtëri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krijuese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dhe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teknikat</a:t>
            </a:r>
            <a:r>
              <a:rPr lang="en-US" sz="1050" dirty="0">
                <a:solidFill>
                  <a:schemeClr val="tx1"/>
                </a:solidFill>
              </a:rPr>
              <a:t> II - </a:t>
            </a:r>
            <a:r>
              <a:rPr lang="en-US" sz="1050" dirty="0" err="1">
                <a:solidFill>
                  <a:schemeClr val="tx1"/>
                </a:solidFill>
              </a:rPr>
              <a:t>artizanatit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në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ndërhyrje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076271" y="5722649"/>
            <a:ext cx="105886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</a:rPr>
              <a:t>Trajtimi</a:t>
            </a:r>
            <a:r>
              <a:rPr lang="en-US" sz="1100" dirty="0">
                <a:solidFill>
                  <a:schemeClr val="tx1"/>
                </a:solidFill>
              </a:rPr>
              <a:t> OT 3: </a:t>
            </a:r>
            <a:r>
              <a:rPr lang="en-US" sz="1100" dirty="0" err="1">
                <a:solidFill>
                  <a:schemeClr val="tx1"/>
                </a:solidFill>
              </a:rPr>
              <a:t>kornizat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rehabilitimit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profesional</a:t>
            </a:r>
            <a:r>
              <a:rPr lang="en-US" sz="1100" dirty="0">
                <a:solidFill>
                  <a:schemeClr val="tx1"/>
                </a:solidFill>
              </a:rPr>
              <a:t> / </a:t>
            </a:r>
            <a:r>
              <a:rPr lang="en-US" sz="1100" dirty="0" err="1">
                <a:solidFill>
                  <a:schemeClr val="tx1"/>
                </a:solidFill>
              </a:rPr>
              <a:t>profesional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të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referencave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Phd.Cand</a:t>
            </a:r>
            <a:r>
              <a:rPr lang="en-US" sz="1000" dirty="0">
                <a:solidFill>
                  <a:schemeClr val="tx1"/>
                </a:solidFill>
              </a:rPr>
              <a:t>. Margarita Van Dijk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MSc. Ass.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126729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OTD.Dianna</a:t>
            </a:r>
            <a:r>
              <a:rPr lang="en-US" sz="1000" dirty="0">
                <a:solidFill>
                  <a:schemeClr val="tx1"/>
                </a:solidFill>
              </a:rPr>
              <a:t> Ullrich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 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2h L</a:t>
            </a:r>
          </a:p>
          <a:p>
            <a:pPr algn="ctr"/>
            <a:r>
              <a:rPr lang="en-US" sz="1100">
                <a:solidFill>
                  <a:schemeClr val="tx1"/>
                </a:solidFill>
              </a:rPr>
              <a:t>1h 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408878" y="5718465"/>
            <a:ext cx="37245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775947" y="4432839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>
                <a:solidFill>
                  <a:schemeClr val="tx1"/>
                </a:solidFill>
              </a:rPr>
              <a:t>L: </a:t>
            </a:r>
            <a:r>
              <a:rPr lang="en-US" sz="800" dirty="0">
                <a:solidFill>
                  <a:schemeClr val="tx1"/>
                </a:solidFill>
              </a:rPr>
              <a:t>302</a:t>
            </a:r>
          </a:p>
          <a:p>
            <a:pPr algn="ctr"/>
            <a:endParaRPr lang="pl-PL" sz="800" dirty="0">
              <a:solidFill>
                <a:schemeClr val="tx1"/>
              </a:solidFill>
            </a:endParaRP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pl-PL" sz="800" dirty="0">
                <a:solidFill>
                  <a:schemeClr val="tx1"/>
                </a:solidFill>
              </a:rPr>
              <a:t>30</a:t>
            </a:r>
            <a:r>
              <a:rPr lang="en-US" sz="800" dirty="0">
                <a:solidFill>
                  <a:schemeClr val="tx1"/>
                </a:solidFill>
              </a:rPr>
              <a:t>2</a:t>
            </a:r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778401" y="5714976"/>
            <a:ext cx="396120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900" dirty="0">
                <a:solidFill>
                  <a:prstClr val="black"/>
                </a:solidFill>
              </a:rPr>
              <a:t>L: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18:00-19:30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U</a:t>
            </a:r>
          </a:p>
          <a:p>
            <a:pPr lvl="0" algn="ctr"/>
            <a:r>
              <a:rPr lang="en-US" sz="900" dirty="0">
                <a:solidFill>
                  <a:prstClr val="black"/>
                </a:solidFill>
              </a:rPr>
              <a:t>10:00-11:30</a:t>
            </a:r>
          </a:p>
          <a:p>
            <a:pPr lvl="0" algn="ctr"/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900" dirty="0">
              <a:solidFill>
                <a:prstClr val="black"/>
              </a:solidFill>
            </a:endParaRPr>
          </a:p>
          <a:p>
            <a:pPr lvl="0" algn="ctr"/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92859" y="4432839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995312" y="5718465"/>
            <a:ext cx="372653" cy="15044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4B3DC8-6868-45CF-440F-7FD756002183}"/>
              </a:ext>
            </a:extLst>
          </p:cNvPr>
          <p:cNvSpPr/>
          <p:nvPr/>
        </p:nvSpPr>
        <p:spPr>
          <a:xfrm>
            <a:off x="8056184" y="3113605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2800DE-5B3D-FB2A-989F-6C0BD183ECEA}"/>
              </a:ext>
            </a:extLst>
          </p:cNvPr>
          <p:cNvSpPr/>
          <p:nvPr/>
        </p:nvSpPr>
        <p:spPr>
          <a:xfrm>
            <a:off x="7106939" y="1830835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14:00 – 15:30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U: 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Gr.2: 10:00 – 10:45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 3: 10:45 – 11:30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Gr.1: 11:30 – 12:15</a:t>
            </a:r>
            <a:endParaRPr lang="pl-PL" sz="9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A75152-17AD-65B3-0DC5-647E10425FC0}"/>
              </a:ext>
            </a:extLst>
          </p:cNvPr>
          <p:cNvSpPr/>
          <p:nvPr/>
        </p:nvSpPr>
        <p:spPr>
          <a:xfrm>
            <a:off x="706792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16:00 – 17:30 </a:t>
            </a:r>
          </a:p>
        </p:txBody>
      </p:sp>
    </p:spTree>
    <p:extLst>
      <p:ext uri="{BB962C8B-B14F-4D97-AF65-F5344CB8AC3E}">
        <p14:creationId xmlns:p14="http://schemas.microsoft.com/office/powerpoint/2010/main" val="181245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93" y="1176288"/>
            <a:ext cx="369672" cy="63703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28" y="1175398"/>
            <a:ext cx="393193" cy="63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" y="8334"/>
            <a:ext cx="600457" cy="7214631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15612" y="570566"/>
            <a:ext cx="33228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BAD30"/>
                </a:solidFill>
                <a:latin typeface="Helvetica 65 Medium" panose="020B0500000000000000" pitchFamily="2" charset="0"/>
              </a:rPr>
              <a:t>SHSHT: LOGOPEDI/ERGOTERAPI </a:t>
            </a:r>
          </a:p>
          <a:p>
            <a:endParaRPr lang="en-US" sz="1500" b="1" dirty="0">
              <a:solidFill>
                <a:srgbClr val="FBAD30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3492" y="764918"/>
            <a:ext cx="6514924" cy="655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ORARI I LIGJËRATAVE DHE USHTRIMEVE PËR VITIN AKADEMIK 2024/25</a:t>
            </a:r>
            <a:r>
              <a:rPr lang="en-US" sz="1300" b="1" dirty="0">
                <a:solidFill>
                  <a:srgbClr val="FBAD30"/>
                </a:solidFill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 VITI Il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rgbClr val="FBAD30"/>
              </a:solidFill>
              <a:effectLst/>
              <a:latin typeface="Helvetica LT Std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15104" y="5340001"/>
            <a:ext cx="3485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LOGOPEDI/ ERGOTERAPI: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 Semestri IV-të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9938524" y="1408250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ECTS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18061" y="2106968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8034" y="3245429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grpSp>
        <p:nvGrpSpPr>
          <p:cNvPr id="154" name="Group 153"/>
          <p:cNvGrpSpPr/>
          <p:nvPr/>
        </p:nvGrpSpPr>
        <p:grpSpPr>
          <a:xfrm>
            <a:off x="10050636" y="2091579"/>
            <a:ext cx="286185" cy="4503119"/>
            <a:chOff x="997920" y="2229544"/>
            <a:chExt cx="286185" cy="4503119"/>
          </a:xfrm>
        </p:grpSpPr>
        <p:sp>
          <p:nvSpPr>
            <p:cNvPr id="147" name="TextBox 146"/>
            <p:cNvSpPr txBox="1"/>
            <p:nvPr/>
          </p:nvSpPr>
          <p:spPr>
            <a:xfrm>
              <a:off x="1011647" y="2229544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19289" y="2930838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14083" y="363050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14083" y="433017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11647" y="5029839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997920" y="5786775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011647" y="6486442"/>
              <a:ext cx="2648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Helvetica 65 Medium" panose="020B0500000000000000" pitchFamily="2" charset="0"/>
                </a:rPr>
                <a:t>5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78989" y="1812250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chemeClr val="tx1"/>
                </a:solidFill>
              </a:rPr>
              <a:t>ERGOTERAPI </a:t>
            </a:r>
            <a:r>
              <a:rPr lang="it-IT" sz="1100" dirty="0">
                <a:solidFill>
                  <a:schemeClr val="tx1"/>
                </a:solidFill>
              </a:rPr>
              <a:t> Praktika Klinike 3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76271" y="3102243"/>
            <a:ext cx="105886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1100" b="1" dirty="0">
                <a:solidFill>
                  <a:schemeClr val="tx1"/>
                </a:solidFill>
              </a:rPr>
              <a:t>ERGOTERAPI</a:t>
            </a:r>
          </a:p>
          <a:p>
            <a:pPr algn="ctr"/>
            <a:r>
              <a:rPr lang="nn-NO" sz="1100" b="1" dirty="0">
                <a:solidFill>
                  <a:schemeClr val="tx1"/>
                </a:solidFill>
              </a:rPr>
              <a:t> </a:t>
            </a:r>
            <a:r>
              <a:rPr lang="nn-NO" sz="1100" dirty="0">
                <a:solidFill>
                  <a:schemeClr val="tx1"/>
                </a:solidFill>
              </a:rPr>
              <a:t>Rehabilitimi i dores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MSc. </a:t>
            </a:r>
            <a:r>
              <a:rPr lang="en-US" sz="1000" dirty="0" err="1">
                <a:solidFill>
                  <a:schemeClr val="tx1"/>
                </a:solidFill>
              </a:rPr>
              <a:t>Resmije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Sopa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Med.PT. Angelique Hagen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 OT. </a:t>
            </a:r>
            <a:r>
              <a:rPr lang="en-US" sz="900" dirty="0" err="1">
                <a:solidFill>
                  <a:schemeClr val="tx1"/>
                </a:solidFill>
              </a:rPr>
              <a:t>Rozemarijn</a:t>
            </a:r>
            <a:r>
              <a:rPr lang="en-US" sz="900" dirty="0">
                <a:solidFill>
                  <a:schemeClr val="tx1"/>
                </a:solidFill>
              </a:rPr>
              <a:t> Moet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dirty="0">
                <a:solidFill>
                  <a:schemeClr val="tx1"/>
                </a:solidFill>
              </a:rPr>
              <a:t>150h</a:t>
            </a:r>
          </a:p>
          <a:p>
            <a:pPr algn="ctr"/>
            <a:r>
              <a:rPr lang="pt-BR" sz="7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775947" y="1812432"/>
            <a:ext cx="398574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 L: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302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78401" y="3098059"/>
            <a:ext cx="396120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OJQ)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194972" y="310474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Bllok</a:t>
            </a:r>
            <a:r>
              <a:rPr lang="en-US" sz="900" dirty="0">
                <a:solidFill>
                  <a:schemeClr val="tx1"/>
                </a:solidFill>
              </a:rPr>
              <a:t> system </a:t>
            </a:r>
            <a:r>
              <a:rPr lang="en-US" sz="900" dirty="0" err="1">
                <a:solidFill>
                  <a:schemeClr val="tx1"/>
                </a:solidFill>
              </a:rPr>
              <a:t>sipas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planprogramit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3 </a:t>
            </a:r>
            <a:r>
              <a:rPr lang="en-US" sz="900" dirty="0" err="1">
                <a:solidFill>
                  <a:schemeClr val="tx1"/>
                </a:solidFill>
              </a:rPr>
              <a:t>vite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Bllok system sipas planprogramit 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Cdo 3 vite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Orar me rotacion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 14:00-18:00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Bllok system sipas planprogramit 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Cdo 3 vite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Ligjerat 10%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15:00-15:45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Bllok system sipas planprogramit 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Cdo 3 vite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sz="900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992859" y="1812432"/>
            <a:ext cx="375106" cy="1288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995312" y="3098059"/>
            <a:ext cx="372653" cy="1332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C16B14-A59F-5DA2-AB67-4121DE3141A3}"/>
              </a:ext>
            </a:extLst>
          </p:cNvPr>
          <p:cNvSpPr/>
          <p:nvPr/>
        </p:nvSpPr>
        <p:spPr>
          <a:xfrm>
            <a:off x="5161689" y="182953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Ligjerate</a:t>
            </a:r>
            <a:r>
              <a:rPr lang="en-US" sz="900" dirty="0">
                <a:solidFill>
                  <a:schemeClr val="tx1"/>
                </a:solidFill>
              </a:rPr>
              <a:t> 10%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15:00-15:45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ABBFA0-A71C-6A94-6DE8-11271E06CB1B}"/>
              </a:ext>
            </a:extLst>
          </p:cNvPr>
          <p:cNvSpPr/>
          <p:nvPr/>
        </p:nvSpPr>
        <p:spPr>
          <a:xfrm>
            <a:off x="8047386" y="182347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Orar</a:t>
            </a:r>
            <a:r>
              <a:rPr lang="en-US" sz="900" dirty="0">
                <a:solidFill>
                  <a:schemeClr val="tx1"/>
                </a:solidFill>
              </a:rPr>
              <a:t> me </a:t>
            </a:r>
            <a:r>
              <a:rPr lang="en-US" sz="900" dirty="0" err="1">
                <a:solidFill>
                  <a:schemeClr val="tx1"/>
                </a:solidFill>
              </a:rPr>
              <a:t>rotacion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8:00-14:00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 14:00-18:00</a:t>
            </a:r>
            <a:endParaRPr lang="it-IT" sz="900" dirty="0">
              <a:solidFill>
                <a:schemeClr val="tx1"/>
              </a:solidFill>
            </a:endParaRP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(Ne Institucione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arsimore, Ordinanca private dhe OJQ)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4A1133-472D-1DBF-6A6F-1BB1D3F7A2AE}"/>
              </a:ext>
            </a:extLst>
          </p:cNvPr>
          <p:cNvSpPr/>
          <p:nvPr/>
        </p:nvSpPr>
        <p:spPr>
          <a:xfrm>
            <a:off x="5127707" y="3113605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Bllok</a:t>
            </a:r>
            <a:r>
              <a:rPr lang="en-US" sz="900" dirty="0">
                <a:solidFill>
                  <a:schemeClr val="tx1"/>
                </a:solidFill>
              </a:rPr>
              <a:t> system </a:t>
            </a:r>
            <a:r>
              <a:rPr lang="en-US" sz="900" dirty="0" err="1">
                <a:solidFill>
                  <a:schemeClr val="tx1"/>
                </a:solidFill>
              </a:rPr>
              <a:t>sipas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planprogramit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</a:rPr>
              <a:t>Cdo</a:t>
            </a:r>
            <a:r>
              <a:rPr lang="en-US" sz="900" dirty="0">
                <a:solidFill>
                  <a:schemeClr val="tx1"/>
                </a:solidFill>
              </a:rPr>
              <a:t> 3 </a:t>
            </a:r>
            <a:r>
              <a:rPr lang="en-US" sz="900" dirty="0" err="1">
                <a:solidFill>
                  <a:schemeClr val="tx1"/>
                </a:solidFill>
              </a:rPr>
              <a:t>vite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2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9694</TotalTime>
  <Words>655</Words>
  <Application>Microsoft Office PowerPoint</Application>
  <PresentationFormat>Custom</PresentationFormat>
  <Paragraphs>239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Helvetica 65 Medium</vt:lpstr>
      <vt:lpstr>Helvetica LT Std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Briki</dc:creator>
  <cp:lastModifiedBy>Bardha Kika</cp:lastModifiedBy>
  <cp:revision>91</cp:revision>
  <dcterms:created xsi:type="dcterms:W3CDTF">2023-02-16T09:34:27Z</dcterms:created>
  <dcterms:modified xsi:type="dcterms:W3CDTF">2025-02-18T14:00:02Z</dcterms:modified>
</cp:coreProperties>
</file>