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</p:sldIdLst>
  <p:sldSz cx="10691813" cy="7559675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0606"/>
    <a:srgbClr val="FFC9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117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689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22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056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51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41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92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96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557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27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20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6C92-3C7E-4786-AC51-4D0863C99C15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397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E6C92-3C7E-4786-AC51-4D0863C99C15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B6BBE-F034-4F3E-8BC6-84A636F4D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358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Box 94"/>
          <p:cNvSpPr txBox="1"/>
          <p:nvPr/>
        </p:nvSpPr>
        <p:spPr>
          <a:xfrm>
            <a:off x="1073728" y="801306"/>
            <a:ext cx="586801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C20606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ORARI I LIGJËRATAVE DHE USHTRIMEVE PËR VITIN AKADEMIK 2024/25</a:t>
            </a:r>
            <a:endParaRPr lang="en-US" sz="1300" dirty="0">
              <a:solidFill>
                <a:srgbClr val="C20606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104881" y="544852"/>
            <a:ext cx="417280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C20606"/>
                </a:solidFill>
                <a:latin typeface="Helvetica 65 Medium" panose="020B0500000000000000" pitchFamily="2" charset="0"/>
              </a:rPr>
              <a:t>SHKENCAT MJEKËSORE LABORATORIKE</a:t>
            </a:r>
          </a:p>
        </p:txBody>
      </p:sp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56"/>
          <a:stretch/>
        </p:blipFill>
        <p:spPr>
          <a:xfrm>
            <a:off x="462807" y="0"/>
            <a:ext cx="600457" cy="18056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5487" y="1816617"/>
            <a:ext cx="1058862" cy="12802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7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L: 204</a:t>
            </a:r>
          </a:p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U: 204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6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85910" y="3108835"/>
            <a:ext cx="396155" cy="1317072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L: 401</a:t>
            </a:r>
          </a:p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U: 205</a:t>
            </a:r>
          </a:p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000859" y="4440744"/>
            <a:ext cx="359147" cy="1274232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6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85911" y="4431955"/>
            <a:ext cx="391824" cy="1278928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</a:t>
            </a:r>
            <a:r>
              <a:rPr lang="en-US" sz="1000" dirty="0" smtClean="0">
                <a:solidFill>
                  <a:schemeClr val="tx1"/>
                </a:solidFill>
              </a:rPr>
              <a:t>: Online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U: </a:t>
            </a:r>
            <a:r>
              <a:rPr lang="en-US" sz="1000" dirty="0" err="1" smtClean="0">
                <a:solidFill>
                  <a:schemeClr val="tx1"/>
                </a:solidFill>
              </a:rPr>
              <a:t>Kabinet</a:t>
            </a:r>
            <a:r>
              <a:rPr lang="en-US" sz="1000" dirty="0" smtClean="0">
                <a:solidFill>
                  <a:schemeClr val="tx1"/>
                </a:solidFill>
              </a:rPr>
              <a:t> - </a:t>
            </a:r>
            <a:r>
              <a:rPr lang="en-US" sz="1000" dirty="0" err="1" smtClean="0">
                <a:solidFill>
                  <a:schemeClr val="tx1"/>
                </a:solidFill>
              </a:rPr>
              <a:t>Bllok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00859" y="5726369"/>
            <a:ext cx="359147" cy="1496380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5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85911" y="5717579"/>
            <a:ext cx="391824" cy="1501895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L: </a:t>
            </a:r>
            <a:r>
              <a:rPr lang="en-US" sz="1000" dirty="0" smtClean="0">
                <a:solidFill>
                  <a:schemeClr val="tx1"/>
                </a:solidFill>
              </a:rPr>
              <a:t>304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U: </a:t>
            </a:r>
            <a:r>
              <a:rPr lang="en-US" sz="1000" dirty="0" smtClean="0">
                <a:solidFill>
                  <a:schemeClr val="tx1"/>
                </a:solidFill>
              </a:rPr>
              <a:t>022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C206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C206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10652" y="1817193"/>
            <a:ext cx="380403" cy="5409309"/>
          </a:xfrm>
          <a:prstGeom prst="rect">
            <a:avLst/>
          </a:prstGeom>
          <a:solidFill>
            <a:srgbClr val="C206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8" name="TextBox 27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8" name="TextBox 37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13716" y="2102788"/>
            <a:ext cx="8652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Metodat e hulumtimit dhe statistikat</a:t>
            </a:r>
            <a:endParaRPr lang="en-US" sz="500" dirty="0">
              <a:solidFill>
                <a:srgbClr val="595959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18726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</a:rPr>
              <a:t>Biokimi</a:t>
            </a:r>
            <a:r>
              <a:rPr lang="en-US" sz="1100" dirty="0">
                <a:solidFill>
                  <a:schemeClr val="tx1"/>
                </a:solidFill>
              </a:rPr>
              <a:t> e </a:t>
            </a:r>
            <a:r>
              <a:rPr lang="en-US" sz="1100" dirty="0" err="1">
                <a:solidFill>
                  <a:schemeClr val="tx1"/>
                </a:solidFill>
              </a:rPr>
              <a:t>avancuar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</a:rPr>
              <a:t>Prof.Ass</a:t>
            </a:r>
            <a:r>
              <a:rPr lang="en-US" sz="1100" dirty="0">
                <a:solidFill>
                  <a:schemeClr val="tx1"/>
                </a:solidFill>
              </a:rPr>
              <a:t>. Rona </a:t>
            </a:r>
            <a:r>
              <a:rPr lang="en-US" sz="1100" dirty="0" err="1">
                <a:solidFill>
                  <a:schemeClr val="tx1"/>
                </a:solidFill>
              </a:rPr>
              <a:t>Karahoda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PhD. </a:t>
            </a:r>
            <a:r>
              <a:rPr lang="en-US" sz="1100" dirty="0" err="1" smtClean="0">
                <a:solidFill>
                  <a:schemeClr val="tx1"/>
                </a:solidFill>
              </a:rPr>
              <a:t>Gramos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Begolli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MSc. </a:t>
            </a:r>
            <a:r>
              <a:rPr lang="en-US" sz="1100" dirty="0" err="1" smtClean="0">
                <a:solidFill>
                  <a:schemeClr val="tx1"/>
                </a:solidFill>
              </a:rPr>
              <a:t>Iliria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Asllani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O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O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3L</a:t>
            </a:r>
            <a:r>
              <a:rPr lang="en-US" sz="1100" dirty="0" smtClean="0"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2U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2L</a:t>
            </a:r>
            <a:r>
              <a:rPr lang="en-US" sz="1100" dirty="0" smtClean="0"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2U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L+U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16:45 – 19:00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16:30-18:00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16:30-18:00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318061" y="4727375"/>
            <a:ext cx="79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95959"/>
                </a:solidFill>
                <a:latin typeface="Helvetica 65 Medium" panose="020B0500000000000000" pitchFamily="2" charset="0"/>
              </a:rPr>
              <a:t>Write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075487" y="4437023"/>
            <a:ext cx="1058862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</a:rPr>
              <a:t>Mikrobiologji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mjekësore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124293" y="4432658"/>
            <a:ext cx="968899" cy="1289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Prof. Dr. </a:t>
            </a:r>
            <a:r>
              <a:rPr lang="en-US" sz="1100" dirty="0" err="1" smtClean="0">
                <a:solidFill>
                  <a:schemeClr val="tx1"/>
                </a:solidFill>
              </a:rPr>
              <a:t>Taulant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Kukaj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125989" y="5747657"/>
            <a:ext cx="967384" cy="14910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</a:rPr>
              <a:t>Prof.Ass</a:t>
            </a:r>
            <a:r>
              <a:rPr lang="en-US" sz="1100" dirty="0">
                <a:solidFill>
                  <a:schemeClr val="tx1"/>
                </a:solidFill>
              </a:rPr>
              <a:t>. Dr. </a:t>
            </a:r>
            <a:r>
              <a:rPr lang="en-US" sz="1100" dirty="0" err="1">
                <a:solidFill>
                  <a:schemeClr val="tx1"/>
                </a:solidFill>
              </a:rPr>
              <a:t>Valon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Morina</a:t>
            </a:r>
            <a:r>
              <a:rPr lang="en-US" sz="1100" dirty="0">
                <a:solidFill>
                  <a:schemeClr val="tx1"/>
                </a:solidFill>
              </a:rPr>
              <a:t/>
            </a:r>
            <a:br>
              <a:rPr lang="en-US" sz="1100" dirty="0">
                <a:solidFill>
                  <a:schemeClr val="tx1"/>
                </a:solidFill>
              </a:rPr>
            </a:br>
            <a:r>
              <a:rPr lang="en-US" sz="1100" dirty="0">
                <a:solidFill>
                  <a:schemeClr val="tx1"/>
                </a:solidFill>
              </a:rPr>
              <a:t>MSc. </a:t>
            </a:r>
            <a:r>
              <a:rPr lang="en-US" sz="1100" dirty="0" err="1">
                <a:solidFill>
                  <a:schemeClr val="tx1"/>
                </a:solidFill>
              </a:rPr>
              <a:t>Dhurata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Kastrati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3" name="Rectangle 72"/>
          <p:cNvSpPr/>
          <p:nvPr/>
        </p:nvSpPr>
        <p:spPr>
          <a:xfrm>
            <a:off x="3095080" y="4434012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088385" y="5719638"/>
            <a:ext cx="319067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O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406424" y="4432839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2L</a:t>
            </a:r>
            <a:r>
              <a:rPr lang="en-US" sz="1100" dirty="0" smtClean="0"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2U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3408878" y="5718465"/>
            <a:ext cx="355120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2L</a:t>
            </a:r>
            <a:r>
              <a:rPr lang="en-US" sz="1100" dirty="0" smtClean="0"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4177059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179495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5149125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151561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6115542" y="4432839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6117978" y="5718465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089693" y="4437601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7092129" y="5723227"/>
            <a:ext cx="967384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18:00 – 18:45</a:t>
            </a:r>
          </a:p>
        </p:txBody>
      </p:sp>
      <p:sp>
        <p:nvSpPr>
          <p:cNvPr id="85" name="Rectangle 84"/>
          <p:cNvSpPr/>
          <p:nvPr/>
        </p:nvSpPr>
        <p:spPr>
          <a:xfrm>
            <a:off x="8063566" y="4436378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8066002" y="5722004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18:00 – 19:30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027166" y="4465685"/>
            <a:ext cx="962316" cy="12559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13:30 –15:00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12:00-13:00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9029602" y="5718465"/>
            <a:ext cx="960812" cy="1504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91361" y="1818354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1073728" y="5740423"/>
            <a:ext cx="1058862" cy="14860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</a:rPr>
              <a:t>Biologji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qelizore</a:t>
            </a:r>
            <a:r>
              <a:rPr lang="en-US" sz="1100" dirty="0">
                <a:solidFill>
                  <a:schemeClr val="tx1"/>
                </a:solidFill>
              </a:rPr>
              <a:t> e </a:t>
            </a:r>
            <a:r>
              <a:rPr lang="en-US" sz="1100" dirty="0" err="1">
                <a:solidFill>
                  <a:schemeClr val="tx1"/>
                </a:solidFill>
              </a:rPr>
              <a:t>avancuar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 rot="16200000">
            <a:off x="-1833590" y="4390479"/>
            <a:ext cx="521610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MSc. SHKENCAT </a:t>
            </a:r>
            <a:r>
              <a:rPr lang="en-US" sz="13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MJEKËSORE LABORATORIKE: </a:t>
            </a:r>
            <a:r>
              <a:rPr lang="en-US" sz="1300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Semestri</a:t>
            </a:r>
            <a:r>
              <a:rPr lang="en-US" sz="1300" dirty="0">
                <a:solidFill>
                  <a:schemeClr val="bg1"/>
                </a:solidFill>
                <a:latin typeface="Helvetica 65 Medium" panose="020B0500000000000000" pitchFamily="2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i</a:t>
            </a:r>
            <a:r>
              <a:rPr lang="en-US" sz="1300" dirty="0">
                <a:solidFill>
                  <a:schemeClr val="bg1"/>
                </a:solidFill>
                <a:latin typeface="Helvetica 65 Medium" panose="020B0500000000000000" pitchFamily="2" charset="0"/>
              </a:rPr>
              <a:t> I-</a:t>
            </a:r>
            <a:r>
              <a:rPr lang="en-US" sz="1300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rë</a:t>
            </a:r>
            <a:endParaRPr lang="en-US" sz="1300" dirty="0">
              <a:solidFill>
                <a:schemeClr val="bg1"/>
              </a:solidFill>
              <a:latin typeface="Helvetica 65 Medium" panose="020B0500000000000000" pitchFamily="2" charset="0"/>
            </a:endParaRPr>
          </a:p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47433" y="2250557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1</a:t>
            </a:r>
            <a:endParaRPr lang="en-US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857322" y="3578422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2</a:t>
            </a:r>
            <a:endParaRPr lang="en-US" sz="1100" dirty="0"/>
          </a:p>
        </p:txBody>
      </p:sp>
      <p:sp>
        <p:nvSpPr>
          <p:cNvPr id="4" name="TextBox 3"/>
          <p:cNvSpPr txBox="1"/>
          <p:nvPr/>
        </p:nvSpPr>
        <p:spPr>
          <a:xfrm>
            <a:off x="858124" y="4891395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3</a:t>
            </a:r>
            <a:endParaRPr lang="en-US" sz="1100" dirty="0"/>
          </a:p>
        </p:txBody>
      </p:sp>
      <p:sp>
        <p:nvSpPr>
          <p:cNvPr id="70" name="TextBox 69"/>
          <p:cNvSpPr txBox="1"/>
          <p:nvPr/>
        </p:nvSpPr>
        <p:spPr>
          <a:xfrm>
            <a:off x="857322" y="6313210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4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931442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56"/>
          <a:stretch/>
        </p:blipFill>
        <p:spPr>
          <a:xfrm>
            <a:off x="462807" y="0"/>
            <a:ext cx="600457" cy="18056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5487" y="1816617"/>
            <a:ext cx="1058862" cy="12802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00859" y="1812668"/>
            <a:ext cx="359147" cy="1277808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3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85911" y="1818445"/>
            <a:ext cx="391824" cy="1272031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AMF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U: Online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00859" y="3103059"/>
            <a:ext cx="359147" cy="1322848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3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85911" y="3108835"/>
            <a:ext cx="391824" cy="1317072"/>
          </a:xfrm>
          <a:prstGeom prst="rect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</a:rPr>
              <a:t>L+U</a:t>
            </a:r>
          </a:p>
          <a:p>
            <a:pPr algn="ctr"/>
            <a:r>
              <a:rPr lang="en-US" sz="1000" b="1" dirty="0" smtClean="0">
                <a:solidFill>
                  <a:schemeClr val="tx1"/>
                </a:solidFill>
              </a:rPr>
              <a:t>Online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000859" y="1179613"/>
            <a:ext cx="359147" cy="619326"/>
          </a:xfrm>
          <a:prstGeom prst="rect">
            <a:avLst/>
          </a:prstGeom>
          <a:solidFill>
            <a:srgbClr val="C206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85911" y="1185390"/>
            <a:ext cx="391824" cy="613550"/>
          </a:xfrm>
          <a:prstGeom prst="rect">
            <a:avLst/>
          </a:prstGeom>
          <a:solidFill>
            <a:srgbClr val="C206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10652" y="1817193"/>
            <a:ext cx="380403" cy="5409309"/>
          </a:xfrm>
          <a:prstGeom prst="rect">
            <a:avLst/>
          </a:prstGeom>
          <a:solidFill>
            <a:srgbClr val="C206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702" y="1175399"/>
            <a:ext cx="954026" cy="6370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3" y="1175399"/>
            <a:ext cx="954026" cy="637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9" y="1175399"/>
            <a:ext cx="954026" cy="637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06" y="1175400"/>
            <a:ext cx="954026" cy="637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40" y="1175400"/>
            <a:ext cx="954026" cy="637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22" y="1175400"/>
            <a:ext cx="954026" cy="6370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29" y="1175401"/>
            <a:ext cx="353569" cy="6370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04" y="1175403"/>
            <a:ext cx="304801" cy="6370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11" y="1175402"/>
            <a:ext cx="957074" cy="6370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9" y="1175403"/>
            <a:ext cx="1042418" cy="63703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 rot="16200000">
            <a:off x="3378084" y="1408249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L/U/P</a:t>
            </a:r>
          </a:p>
        </p:txBody>
      </p:sp>
      <p:sp>
        <p:nvSpPr>
          <p:cNvPr id="28" name="TextBox 27"/>
          <p:cNvSpPr txBox="1"/>
          <p:nvPr/>
        </p:nvSpPr>
        <p:spPr>
          <a:xfrm rot="16200000">
            <a:off x="3055279" y="1408250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O/Z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0197" y="1346695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MËSIMDHËNËSI</a:t>
            </a:r>
          </a:p>
          <a:p>
            <a:pPr algn="ctr"/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/ASISTENTI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12" y="877150"/>
            <a:ext cx="1360965" cy="22587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280347" y="1400007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MODULI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79220" y="1408250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HËNË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86654" y="1400007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MARTË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09136" y="1400007"/>
            <a:ext cx="8210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MËRKURË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40243" y="1386193"/>
            <a:ext cx="6303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ENJTE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05910" y="1408250"/>
            <a:ext cx="7328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PREMTE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9352" y="140000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65 Medium" panose="020B0500000000000000" pitchFamily="2" charset="0"/>
              </a:rPr>
              <a:t>E SHTUNË</a:t>
            </a:r>
          </a:p>
        </p:txBody>
      </p:sp>
      <p:sp>
        <p:nvSpPr>
          <p:cNvPr id="38" name="TextBox 37"/>
          <p:cNvSpPr txBox="1"/>
          <p:nvPr/>
        </p:nvSpPr>
        <p:spPr>
          <a:xfrm rot="16200000">
            <a:off x="9972989" y="14082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ETS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02878" y="2102788"/>
            <a:ext cx="908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/>
              <a:t>Shkencë</a:t>
            </a:r>
            <a:r>
              <a:rPr lang="en-US" sz="1100" dirty="0"/>
              <a:t> </a:t>
            </a:r>
            <a:r>
              <a:rPr lang="en-US" sz="1100" dirty="0" err="1"/>
              <a:t>forenzike</a:t>
            </a:r>
            <a:endParaRPr lang="en-US" sz="1100" dirty="0"/>
          </a:p>
        </p:txBody>
      </p:sp>
      <p:sp>
        <p:nvSpPr>
          <p:cNvPr id="40" name="TextBox 39"/>
          <p:cNvSpPr txBox="1"/>
          <p:nvPr/>
        </p:nvSpPr>
        <p:spPr>
          <a:xfrm>
            <a:off x="840065" y="213201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7707" y="276946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2501" y="348423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2501" y="421946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40065" y="4934233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6338" y="5627248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18726" y="1583495"/>
            <a:ext cx="335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Nr</a:t>
            </a:r>
            <a:r>
              <a:rPr lang="en-US" sz="75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09404" y="1400007"/>
            <a:ext cx="5229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SALLA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065" y="6339294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7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067127" y="3118151"/>
            <a:ext cx="1058862" cy="12982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</a:rPr>
              <a:t>Kimi</a:t>
            </a:r>
            <a:r>
              <a:rPr lang="en-US" sz="1100" dirty="0">
                <a:solidFill>
                  <a:schemeClr val="tx1"/>
                </a:solidFill>
              </a:rPr>
              <a:t> e </a:t>
            </a:r>
            <a:r>
              <a:rPr lang="en-US" sz="1100" dirty="0" err="1">
                <a:solidFill>
                  <a:schemeClr val="tx1"/>
                </a:solidFill>
              </a:rPr>
              <a:t>avancuar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analitike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124293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PhD. </a:t>
            </a:r>
            <a:r>
              <a:rPr lang="en-US" sz="1100" dirty="0" err="1">
                <a:solidFill>
                  <a:schemeClr val="tx1"/>
                </a:solidFill>
              </a:rPr>
              <a:t>Valon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Morina</a:t>
            </a:r>
            <a:endParaRPr lang="en-US" sz="1100" dirty="0">
              <a:solidFill>
                <a:schemeClr val="tx1"/>
              </a:solidFill>
            </a:endParaRP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Prof. Dr. </a:t>
            </a:r>
            <a:r>
              <a:rPr lang="en-US" sz="1100" dirty="0" err="1">
                <a:solidFill>
                  <a:schemeClr val="tx1"/>
                </a:solidFill>
              </a:rPr>
              <a:t>Ekrem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Maloku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126729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Prof. Ass. </a:t>
            </a:r>
            <a:r>
              <a:rPr lang="en-US" sz="1100" dirty="0" err="1">
                <a:solidFill>
                  <a:schemeClr val="tx1"/>
                </a:solidFill>
              </a:rPr>
              <a:t>Riaz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Agahi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085936" y="1813605"/>
            <a:ext cx="319567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Z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088385" y="3099232"/>
            <a:ext cx="319067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Z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406424" y="1812432"/>
            <a:ext cx="369523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L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408878" y="3098059"/>
            <a:ext cx="372450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L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177059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179495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149125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151561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115542" y="1812432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117978" y="3098059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7089693" y="1817194"/>
            <a:ext cx="968899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092129" y="3102821"/>
            <a:ext cx="967384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L+U: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15:00 – 16:30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063566" y="1815971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066002" y="3101598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9027166" y="1812432"/>
            <a:ext cx="962316" cy="1288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L: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16:35 – 17:20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U: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17:20 – 18:05</a:t>
            </a:r>
          </a:p>
        </p:txBody>
      </p:sp>
      <p:sp>
        <p:nvSpPr>
          <p:cNvPr id="67" name="Rectangle 66"/>
          <p:cNvSpPr/>
          <p:nvPr/>
        </p:nvSpPr>
        <p:spPr>
          <a:xfrm>
            <a:off x="9029602" y="3098059"/>
            <a:ext cx="960812" cy="133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91361" y="1818354"/>
            <a:ext cx="172867" cy="54093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 rot="16200000">
            <a:off x="-1833589" y="4390480"/>
            <a:ext cx="521610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MSc. SHKENCAT </a:t>
            </a:r>
            <a:r>
              <a:rPr lang="en-US" sz="1300" b="1" dirty="0">
                <a:solidFill>
                  <a:schemeClr val="bg1"/>
                </a:solidFill>
                <a:latin typeface="Helvetica 65 Medium" panose="020B0500000000000000" pitchFamily="2" charset="0"/>
              </a:rPr>
              <a:t>MJEKËSORE LABORATORIKE: </a:t>
            </a:r>
            <a:r>
              <a:rPr lang="en-US" sz="1300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Semestri</a:t>
            </a:r>
            <a:r>
              <a:rPr lang="en-US" sz="1300" dirty="0">
                <a:solidFill>
                  <a:schemeClr val="bg1"/>
                </a:solidFill>
                <a:latin typeface="Helvetica 65 Medium" panose="020B0500000000000000" pitchFamily="2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i</a:t>
            </a:r>
            <a:r>
              <a:rPr lang="en-US" sz="1300" dirty="0">
                <a:solidFill>
                  <a:schemeClr val="bg1"/>
                </a:solidFill>
                <a:latin typeface="Helvetica 65 Medium" panose="020B0500000000000000" pitchFamily="2" charset="0"/>
              </a:rPr>
              <a:t> I-</a:t>
            </a:r>
            <a:r>
              <a:rPr lang="en-US" sz="1300" dirty="0" err="1">
                <a:solidFill>
                  <a:schemeClr val="bg1"/>
                </a:solidFill>
                <a:latin typeface="Helvetica 65 Medium" panose="020B0500000000000000" pitchFamily="2" charset="0"/>
              </a:rPr>
              <a:t>rë</a:t>
            </a:r>
            <a:endParaRPr lang="en-US" sz="1300" dirty="0">
              <a:solidFill>
                <a:schemeClr val="bg1"/>
              </a:solidFill>
              <a:latin typeface="Helvetica 65 Medium" panose="020B0500000000000000" pitchFamily="2" charset="0"/>
            </a:endParaRPr>
          </a:p>
          <a:p>
            <a:r>
              <a:rPr lang="it-IT" sz="1300" b="1" dirty="0">
                <a:solidFill>
                  <a:schemeClr val="bg1"/>
                </a:solidFill>
                <a:latin typeface="Helvetica LT Std" panose="020B0504020202020204" pitchFamily="34" charset="0"/>
              </a:rPr>
              <a:t> </a:t>
            </a:r>
            <a:endParaRPr lang="en-US" sz="1300" b="1" dirty="0">
              <a:solidFill>
                <a:schemeClr val="bg1"/>
              </a:solidFill>
              <a:latin typeface="Helvetica 65 Medium" panose="020B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0D494B-B2C9-64A9-2D43-36A15DE9667A}"/>
              </a:ext>
            </a:extLst>
          </p:cNvPr>
          <p:cNvSpPr txBox="1"/>
          <p:nvPr/>
        </p:nvSpPr>
        <p:spPr>
          <a:xfrm>
            <a:off x="1073728" y="801306"/>
            <a:ext cx="586801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rgbClr val="C20606"/>
                </a:solidFill>
                <a:effectLst/>
                <a:latin typeface="Helvetica LT Std" panose="020B050402020202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ORARI I LIGJËRATAVE DHE USHTRIMEVE PËR VITIN AKADEMIK 2024/25</a:t>
            </a:r>
            <a:endParaRPr lang="en-US" sz="1300" dirty="0">
              <a:solidFill>
                <a:srgbClr val="C20606"/>
              </a:solidFill>
              <a:effectLst/>
              <a:latin typeface="Helvetica LT Std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84E1CE-1AFC-E160-1D3B-276C4AF82A51}"/>
              </a:ext>
            </a:extLst>
          </p:cNvPr>
          <p:cNvSpPr txBox="1"/>
          <p:nvPr/>
        </p:nvSpPr>
        <p:spPr>
          <a:xfrm>
            <a:off x="1104881" y="544852"/>
            <a:ext cx="417280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C20606"/>
                </a:solidFill>
                <a:latin typeface="Helvetica 65 Medium" panose="020B0500000000000000" pitchFamily="2" charset="0"/>
              </a:rPr>
              <a:t>SHKENCAT MJEKËSORE LABORATORIKE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1257" y="2320707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5</a:t>
            </a:r>
            <a:endParaRPr lang="en-US" sz="1100" dirty="0"/>
          </a:p>
        </p:txBody>
      </p:sp>
      <p:sp>
        <p:nvSpPr>
          <p:cNvPr id="70" name="TextBox 69"/>
          <p:cNvSpPr txBox="1"/>
          <p:nvPr/>
        </p:nvSpPr>
        <p:spPr>
          <a:xfrm>
            <a:off x="848079" y="3611159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731279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227</TotalTime>
  <Words>281</Words>
  <Application>Microsoft Office PowerPoint</Application>
  <PresentationFormat>Custom</PresentationFormat>
  <Paragraphs>132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 65 Medium</vt:lpstr>
      <vt:lpstr>Helvetica LT Std</vt:lpstr>
      <vt:lpstr>MS Mincho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GëzimPC</dc:creator>
  <cp:lastModifiedBy>Njomza Uka</cp:lastModifiedBy>
  <cp:revision>21</cp:revision>
  <dcterms:created xsi:type="dcterms:W3CDTF">2023-02-16T13:44:15Z</dcterms:created>
  <dcterms:modified xsi:type="dcterms:W3CDTF">2024-11-18T14:33:07Z</dcterms:modified>
</cp:coreProperties>
</file>