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2" r:id="rId5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F4F"/>
    <a:srgbClr val="D3E39E"/>
    <a:srgbClr val="595959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1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6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7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5696A-2C17-47CA-BF72-C3BFBB3196A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20674" y="8339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2028" y="1816630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Hyrje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190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L. </a:t>
            </a:r>
            <a:r>
              <a:rPr lang="en-US" sz="1050" dirty="0">
                <a:solidFill>
                  <a:schemeClr val="tx1"/>
                </a:solidFill>
              </a:rPr>
              <a:t>305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5911" y="3099310"/>
            <a:ext cx="391824" cy="131707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305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5911" y="4437022"/>
            <a:ext cx="391824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00860" y="5714976"/>
            <a:ext cx="343154" cy="77757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1" y="5721657"/>
            <a:ext cx="403954" cy="86385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Historia e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Psikologjise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PhD. Cand. </a:t>
            </a:r>
            <a:r>
              <a:rPr lang="en-US" sz="1200" dirty="0" err="1">
                <a:solidFill>
                  <a:schemeClr val="tx1"/>
                </a:solidFill>
              </a:rPr>
              <a:t>Arben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Hysenaj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Prof. Ass. Dr. </a:t>
            </a:r>
            <a:r>
              <a:rPr lang="en-US" sz="1200" dirty="0" err="1">
                <a:solidFill>
                  <a:schemeClr val="tx1"/>
                </a:solidFill>
              </a:rPr>
              <a:t>Nevzat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Shemsedini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2+0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\"/>
              </a:rPr>
              <a:t>2+0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12:00-13:30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16:00-17:30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Zhvillimore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Shkrim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Nazmije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Ibishi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Musliu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Bsc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Ermelinda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Misini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87827" y="5718465"/>
            <a:ext cx="906286" cy="7124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 Albane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MSc. Cand. Arbesa Sahiti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299379" cy="795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52451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18023" y="5718465"/>
            <a:ext cx="345976" cy="795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4" y="5718466"/>
            <a:ext cx="969251" cy="86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11:00-12:30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14:30-16:00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0" y="5718465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817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092129" y="5723227"/>
            <a:ext cx="967384" cy="859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4"/>
            <a:ext cx="960812" cy="813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11:30-13:00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85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09:00-09:45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Industriale</a:t>
            </a: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Organizative</a:t>
            </a:r>
            <a:endPara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89375" y="645115"/>
            <a:ext cx="35863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PARE BACHELOR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688649" y="4651656"/>
            <a:ext cx="48000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94EE25A-A72C-44EC-B60E-42E8739E9E69}"/>
              </a:ext>
            </a:extLst>
          </p:cNvPr>
          <p:cNvSpPr/>
          <p:nvPr/>
        </p:nvSpPr>
        <p:spPr>
          <a:xfrm>
            <a:off x="2162849" y="6515266"/>
            <a:ext cx="947977" cy="784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Agron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Hoxha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9F40C29-6EB5-41DC-B6B8-3C3FFE26C530}"/>
              </a:ext>
            </a:extLst>
          </p:cNvPr>
          <p:cNvSpPr/>
          <p:nvPr/>
        </p:nvSpPr>
        <p:spPr>
          <a:xfrm>
            <a:off x="3075467" y="6508314"/>
            <a:ext cx="369523" cy="7956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665FF4E-0A42-4E3F-A932-A48A837A489F}"/>
              </a:ext>
            </a:extLst>
          </p:cNvPr>
          <p:cNvSpPr/>
          <p:nvPr/>
        </p:nvSpPr>
        <p:spPr>
          <a:xfrm>
            <a:off x="3408346" y="6503946"/>
            <a:ext cx="369523" cy="7956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F5B8FFC-F227-4704-B584-6BB62960F17C}"/>
              </a:ext>
            </a:extLst>
          </p:cNvPr>
          <p:cNvSpPr/>
          <p:nvPr/>
        </p:nvSpPr>
        <p:spPr>
          <a:xfrm>
            <a:off x="3742510" y="6588705"/>
            <a:ext cx="430342" cy="70980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E1AEDBD-5B4A-422C-B4DE-312D5E72837F}"/>
              </a:ext>
            </a:extLst>
          </p:cNvPr>
          <p:cNvSpPr/>
          <p:nvPr/>
        </p:nvSpPr>
        <p:spPr>
          <a:xfrm>
            <a:off x="4187928" y="6533892"/>
            <a:ext cx="957714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13:00-14:30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7B60280-8C60-466A-B136-2B04F881F411}"/>
              </a:ext>
            </a:extLst>
          </p:cNvPr>
          <p:cNvSpPr/>
          <p:nvPr/>
        </p:nvSpPr>
        <p:spPr>
          <a:xfrm>
            <a:off x="5177610" y="6535751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478929-F797-4D69-9944-106D19393528}"/>
              </a:ext>
            </a:extLst>
          </p:cNvPr>
          <p:cNvSpPr/>
          <p:nvPr/>
        </p:nvSpPr>
        <p:spPr>
          <a:xfrm>
            <a:off x="8994758" y="6479004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10:00-10:45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CDFB1E9-874D-4BA6-A8C4-C53852635656}"/>
              </a:ext>
            </a:extLst>
          </p:cNvPr>
          <p:cNvSpPr/>
          <p:nvPr/>
        </p:nvSpPr>
        <p:spPr>
          <a:xfrm>
            <a:off x="8064988" y="6492455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0AD470A-ED29-4C1B-8EF9-D9712000A256}"/>
              </a:ext>
            </a:extLst>
          </p:cNvPr>
          <p:cNvSpPr/>
          <p:nvPr/>
        </p:nvSpPr>
        <p:spPr>
          <a:xfrm>
            <a:off x="6189540" y="6522707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9208AAD-F346-442A-87AB-E2562547C89B}"/>
              </a:ext>
            </a:extLst>
          </p:cNvPr>
          <p:cNvSpPr/>
          <p:nvPr/>
        </p:nvSpPr>
        <p:spPr>
          <a:xfrm>
            <a:off x="7113481" y="6530663"/>
            <a:ext cx="1022837" cy="863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C145FAA-7D5B-49A9-81BF-1D4EC329451A}"/>
              </a:ext>
            </a:extLst>
          </p:cNvPr>
          <p:cNvSpPr/>
          <p:nvPr/>
        </p:nvSpPr>
        <p:spPr>
          <a:xfrm>
            <a:off x="10032880" y="6482302"/>
            <a:ext cx="343154" cy="83891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3284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Personalitetit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304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304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304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Psikopatologjia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Nazmie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Ibishi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Musliu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MSc.Cand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Arbesa Sahiti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13:00-14:30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16:00 –16:45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13:15-14:45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Terapia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Klienti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Qendër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Edukimi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Nezat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Lon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BSc. Ermelinda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Misini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11:00-12:30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14:45 –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16:15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16:45-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17:30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Diferenciale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89375" y="645115"/>
            <a:ext cx="35461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DYTE BACHELOR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688649" y="4651656"/>
            <a:ext cx="48000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Hoxha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13:00 – 14:30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15:00- 15:45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31652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8998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Metodologjia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Avancuar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Hulumtimin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Shkencor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305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&amp;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Këshillimi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Prof.Ass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Dr. Lon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12:00-13:30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Zhvillimi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Psikopatologjitë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Manualet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Diagnostifikuese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Lon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MSc.Arife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644037"/>
            <a:ext cx="967384" cy="786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680697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13:45-14:30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5"/>
            <a:ext cx="910284" cy="614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713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PARE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51749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Dr.Lon Laska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2+0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31652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1"/>
            <a:ext cx="858531" cy="5162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 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45197" y="7244455"/>
            <a:ext cx="1084834" cy="272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28551" y="7206882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815332" y="7216569"/>
            <a:ext cx="351794" cy="294143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4" y="7197642"/>
            <a:ext cx="950213" cy="313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8D88728-DAFB-4954-9AE2-07DC71956867}"/>
              </a:ext>
            </a:extLst>
          </p:cNvPr>
          <p:cNvSpPr/>
          <p:nvPr/>
        </p:nvSpPr>
        <p:spPr>
          <a:xfrm>
            <a:off x="5101674" y="7209553"/>
            <a:ext cx="1023071" cy="321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5FA473E-A195-4BEA-BB69-6054BC389BE1}"/>
              </a:ext>
            </a:extLst>
          </p:cNvPr>
          <p:cNvSpPr/>
          <p:nvPr/>
        </p:nvSpPr>
        <p:spPr>
          <a:xfrm>
            <a:off x="6124745" y="7243821"/>
            <a:ext cx="963643" cy="273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4DB184E-8869-4E16-9397-087E8EE0C6E6}"/>
              </a:ext>
            </a:extLst>
          </p:cNvPr>
          <p:cNvSpPr/>
          <p:nvPr/>
        </p:nvSpPr>
        <p:spPr>
          <a:xfrm>
            <a:off x="7089440" y="7212801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5ECEE9D-FE0A-48E8-8194-DD22B0F8FA5A}"/>
              </a:ext>
            </a:extLst>
          </p:cNvPr>
          <p:cNvSpPr/>
          <p:nvPr/>
        </p:nvSpPr>
        <p:spPr>
          <a:xfrm>
            <a:off x="8060564" y="718561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F1A26E3-20DD-4E11-ABA2-0A568D89EA17}"/>
              </a:ext>
            </a:extLst>
          </p:cNvPr>
          <p:cNvSpPr/>
          <p:nvPr/>
        </p:nvSpPr>
        <p:spPr>
          <a:xfrm>
            <a:off x="9060983" y="723872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E2F05B5-5412-4B00-A179-65D14488C143}"/>
              </a:ext>
            </a:extLst>
          </p:cNvPr>
          <p:cNvSpPr/>
          <p:nvPr/>
        </p:nvSpPr>
        <p:spPr>
          <a:xfrm>
            <a:off x="7064874" y="6425406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DF50948-6CEF-42AE-890F-5D56958E68F9}"/>
              </a:ext>
            </a:extLst>
          </p:cNvPr>
          <p:cNvSpPr/>
          <p:nvPr/>
        </p:nvSpPr>
        <p:spPr>
          <a:xfrm>
            <a:off x="4208280" y="6429665"/>
            <a:ext cx="992774" cy="7595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Çrregullimet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psikologjike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Rriturve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Psikoanalitike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18:00- 19:30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13:00-14:30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Personaliteti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IQ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Integrative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Nazmie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Ibishi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Musliu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18:00-18:45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723227"/>
            <a:ext cx="967384" cy="709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14:45-16:15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4"/>
            <a:ext cx="910284" cy="6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Psiko-traumatologjia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632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DYTE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73014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1038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12:00-12:45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2"/>
            <a:ext cx="858531" cy="505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17470" y="7196849"/>
            <a:ext cx="1112561" cy="320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41251" y="7252593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770751" y="7216569"/>
            <a:ext cx="429432" cy="31489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5" y="717637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 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5DE05E2-7A3A-4FC3-B566-4D30BF7367D6}"/>
              </a:ext>
            </a:extLst>
          </p:cNvPr>
          <p:cNvSpPr/>
          <p:nvPr/>
        </p:nvSpPr>
        <p:spPr>
          <a:xfrm>
            <a:off x="7065147" y="639188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8B866CB-7AC9-424E-ACF8-97D7A7F67B4D}"/>
              </a:ext>
            </a:extLst>
          </p:cNvPr>
          <p:cNvSpPr/>
          <p:nvPr/>
        </p:nvSpPr>
        <p:spPr>
          <a:xfrm>
            <a:off x="5163842" y="722296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1C2BBC5-02F7-4C51-B823-AD1BD56C4BF1}"/>
              </a:ext>
            </a:extLst>
          </p:cNvPr>
          <p:cNvSpPr/>
          <p:nvPr/>
        </p:nvSpPr>
        <p:spPr>
          <a:xfrm>
            <a:off x="613244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143FC31-111C-4C24-9DE4-67040A2C9E65}"/>
              </a:ext>
            </a:extLst>
          </p:cNvPr>
          <p:cNvSpPr/>
          <p:nvPr/>
        </p:nvSpPr>
        <p:spPr>
          <a:xfrm>
            <a:off x="7089440" y="720216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DBCA1AC-3248-4594-9D47-C2480B16B171}"/>
              </a:ext>
            </a:extLst>
          </p:cNvPr>
          <p:cNvSpPr/>
          <p:nvPr/>
        </p:nvSpPr>
        <p:spPr>
          <a:xfrm>
            <a:off x="8069167" y="719185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C64129C-1902-4CBA-9175-D4A9BC0408A7}"/>
              </a:ext>
            </a:extLst>
          </p:cNvPr>
          <p:cNvSpPr/>
          <p:nvPr/>
        </p:nvSpPr>
        <p:spPr>
          <a:xfrm>
            <a:off x="900558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65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908</Words>
  <Application>Microsoft Office PowerPoint</Application>
  <PresentationFormat>Custom</PresentationFormat>
  <Paragraphs>394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 65 Medium</vt:lpstr>
      <vt:lpstr>Helvetica LT Std</vt:lpstr>
      <vt:lpstr>Tim\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Arbesa Sahiti</cp:lastModifiedBy>
  <cp:revision>21</cp:revision>
  <dcterms:created xsi:type="dcterms:W3CDTF">2023-02-16T10:26:04Z</dcterms:created>
  <dcterms:modified xsi:type="dcterms:W3CDTF">2024-11-21T12:27:18Z</dcterms:modified>
</cp:coreProperties>
</file>