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</p:sldIdLst>
  <p:sldSz cx="10691813" cy="7559675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F4F"/>
    <a:srgbClr val="D3E39E"/>
    <a:srgbClr val="595959"/>
    <a:srgbClr val="8A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12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8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4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5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4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7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6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0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7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1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5696A-2C17-47CA-BF72-C3BFBB3196A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CFA68-F908-4035-8C24-27B6362A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6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Statistika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Metodologjia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Avancuar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Hulumtimin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Shkencor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4787" y="3057858"/>
            <a:ext cx="427009" cy="13666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305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4440095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3998" y="4437022"/>
            <a:ext cx="413737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&amp;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5681025"/>
            <a:ext cx="390937" cy="69903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0" y="5721658"/>
            <a:ext cx="427009" cy="70921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8882" y="1817193"/>
            <a:ext cx="383030" cy="5742482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Këshillimi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Prof.Ass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Dr. Lon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Laska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Arben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Hysenaj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Bekrije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Maxhuni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12:00-13:30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Zhvillimi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Psikopatologjitë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Manualet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Diagnostifikuese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Lon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Laska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126729" y="5718466"/>
            <a:ext cx="1084834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MSc.Arife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88385" y="5719638"/>
            <a:ext cx="412002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415568" y="4432839"/>
            <a:ext cx="387615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418022" y="5718466"/>
            <a:ext cx="345976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79495" y="5644037"/>
            <a:ext cx="967384" cy="786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151561" y="5718466"/>
            <a:ext cx="967384" cy="706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117978" y="5718466"/>
            <a:ext cx="967384" cy="70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16:45-18:15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92129" y="5680697"/>
            <a:ext cx="967384" cy="7519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66002" y="5722005"/>
            <a:ext cx="960812" cy="690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13:45-14:30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029602" y="5718465"/>
            <a:ext cx="960812" cy="714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10:00-11:30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91055" y="1774661"/>
            <a:ext cx="276014" cy="574248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222306" y="6388345"/>
            <a:ext cx="910284" cy="614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Shëndetit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91154" y="645542"/>
            <a:ext cx="49713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B1CF4F"/>
                </a:solidFill>
                <a:latin typeface="Helvetica 65 Medium" panose="020B0500000000000000" pitchFamily="2" charset="0"/>
              </a:rPr>
              <a:t>PSIKOLOGJI VITI I PARE MSC PSIKOLOGJI KLINIKE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B1CF4F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2024/25</a:t>
            </a:r>
            <a:endParaRPr lang="en-US" sz="1300" dirty="0">
              <a:solidFill>
                <a:srgbClr val="B1CF4F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rot="16200000">
            <a:off x="-1733170" y="4651749"/>
            <a:ext cx="48427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PSIKOLOGJI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VLERESIMI DHE INTERVENIMI: SEMESTRI III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0E820A6-67BD-46DB-A20D-AE70C8F86274}"/>
              </a:ext>
            </a:extLst>
          </p:cNvPr>
          <p:cNvSpPr/>
          <p:nvPr/>
        </p:nvSpPr>
        <p:spPr>
          <a:xfrm>
            <a:off x="2150482" y="6412918"/>
            <a:ext cx="1084834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Dr.Lon Laska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EB9D159-073E-4CDC-AE85-43E4772A9684}"/>
              </a:ext>
            </a:extLst>
          </p:cNvPr>
          <p:cNvSpPr/>
          <p:nvPr/>
        </p:nvSpPr>
        <p:spPr>
          <a:xfrm>
            <a:off x="3116823" y="6425409"/>
            <a:ext cx="296518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E54B285-636B-4CE8-AB11-C441F4767D75}"/>
              </a:ext>
            </a:extLst>
          </p:cNvPr>
          <p:cNvSpPr/>
          <p:nvPr/>
        </p:nvSpPr>
        <p:spPr>
          <a:xfrm>
            <a:off x="3424984" y="6425409"/>
            <a:ext cx="359147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2+0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A174A61-1496-4671-BF19-B176D8F58CC0}"/>
              </a:ext>
            </a:extLst>
          </p:cNvPr>
          <p:cNvSpPr/>
          <p:nvPr/>
        </p:nvSpPr>
        <p:spPr>
          <a:xfrm>
            <a:off x="3803183" y="6425407"/>
            <a:ext cx="386045" cy="79406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9AADC0-C9E1-40AB-8CAF-3764955D0171}"/>
              </a:ext>
            </a:extLst>
          </p:cNvPr>
          <p:cNvSpPr/>
          <p:nvPr/>
        </p:nvSpPr>
        <p:spPr>
          <a:xfrm>
            <a:off x="5180566" y="642540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37FAB49-A900-4A2F-934C-7BA9BC0EF7F6}"/>
              </a:ext>
            </a:extLst>
          </p:cNvPr>
          <p:cNvSpPr/>
          <p:nvPr/>
        </p:nvSpPr>
        <p:spPr>
          <a:xfrm>
            <a:off x="6095643" y="643165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E193F8-DF0F-4FB4-BBB9-EF50E3B2F8AD}"/>
              </a:ext>
            </a:extLst>
          </p:cNvPr>
          <p:cNvSpPr/>
          <p:nvPr/>
        </p:nvSpPr>
        <p:spPr>
          <a:xfrm>
            <a:off x="8056996" y="6431652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16:45-18:15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A6F11F1-E1B9-4771-9F4E-96291881217B}"/>
              </a:ext>
            </a:extLst>
          </p:cNvPr>
          <p:cNvSpPr/>
          <p:nvPr/>
        </p:nvSpPr>
        <p:spPr>
          <a:xfrm>
            <a:off x="10016324" y="6380062"/>
            <a:ext cx="385918" cy="86052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E8407AE-58BC-46BB-A9DF-220B4AA1B24A}"/>
              </a:ext>
            </a:extLst>
          </p:cNvPr>
          <p:cNvSpPr/>
          <p:nvPr/>
        </p:nvSpPr>
        <p:spPr>
          <a:xfrm>
            <a:off x="9058673" y="6413289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D7AEA9A-3632-4EDA-9C7C-9B0178965029}"/>
              </a:ext>
            </a:extLst>
          </p:cNvPr>
          <p:cNvSpPr/>
          <p:nvPr/>
        </p:nvSpPr>
        <p:spPr>
          <a:xfrm>
            <a:off x="1241666" y="7054031"/>
            <a:ext cx="858531" cy="5162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Practice/Internship </a:t>
            </a:r>
          </a:p>
          <a:p>
            <a:pPr algn="ctr"/>
            <a:r>
              <a:rPr lang="en-US" sz="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25.11.2024-27.01.2025</a:t>
            </a:r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A115E84-0048-4D45-B4DC-C761B88FE084}"/>
              </a:ext>
            </a:extLst>
          </p:cNvPr>
          <p:cNvSpPr/>
          <p:nvPr/>
        </p:nvSpPr>
        <p:spPr>
          <a:xfrm>
            <a:off x="2145197" y="7244455"/>
            <a:ext cx="1084834" cy="2726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8E34CC6-2177-434C-8D1E-6CBD100E1843}"/>
              </a:ext>
            </a:extLst>
          </p:cNvPr>
          <p:cNvSpPr/>
          <p:nvPr/>
        </p:nvSpPr>
        <p:spPr>
          <a:xfrm>
            <a:off x="3099006" y="7221235"/>
            <a:ext cx="443487" cy="2941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25E6619-F3DC-499A-9F75-010C5F58A3C4}"/>
              </a:ext>
            </a:extLst>
          </p:cNvPr>
          <p:cNvSpPr/>
          <p:nvPr/>
        </p:nvSpPr>
        <p:spPr>
          <a:xfrm>
            <a:off x="3428551" y="7206882"/>
            <a:ext cx="384535" cy="2788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A4D185A-1DD7-4BA3-A59D-23DE4728DF31}"/>
              </a:ext>
            </a:extLst>
          </p:cNvPr>
          <p:cNvSpPr/>
          <p:nvPr/>
        </p:nvSpPr>
        <p:spPr>
          <a:xfrm>
            <a:off x="3815332" y="7216569"/>
            <a:ext cx="351794" cy="294143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661F818-9C35-44F7-B875-3204C7822A7D}"/>
              </a:ext>
            </a:extLst>
          </p:cNvPr>
          <p:cNvSpPr/>
          <p:nvPr/>
        </p:nvSpPr>
        <p:spPr>
          <a:xfrm>
            <a:off x="4183194" y="7197642"/>
            <a:ext cx="950213" cy="313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B079B6-6F52-4E44-8A75-3C9026467BC4}"/>
              </a:ext>
            </a:extLst>
          </p:cNvPr>
          <p:cNvSpPr/>
          <p:nvPr/>
        </p:nvSpPr>
        <p:spPr>
          <a:xfrm>
            <a:off x="10060192" y="7183971"/>
            <a:ext cx="342050" cy="3935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8D88728-DAFB-4954-9AE2-07DC71956867}"/>
              </a:ext>
            </a:extLst>
          </p:cNvPr>
          <p:cNvSpPr/>
          <p:nvPr/>
        </p:nvSpPr>
        <p:spPr>
          <a:xfrm>
            <a:off x="5101674" y="7209553"/>
            <a:ext cx="1023071" cy="3215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P: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5FA473E-A195-4BEA-BB69-6054BC389BE1}"/>
              </a:ext>
            </a:extLst>
          </p:cNvPr>
          <p:cNvSpPr/>
          <p:nvPr/>
        </p:nvSpPr>
        <p:spPr>
          <a:xfrm>
            <a:off x="6124745" y="7243821"/>
            <a:ext cx="963643" cy="273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4DB184E-8869-4E16-9397-087E8EE0C6E6}"/>
              </a:ext>
            </a:extLst>
          </p:cNvPr>
          <p:cNvSpPr/>
          <p:nvPr/>
        </p:nvSpPr>
        <p:spPr>
          <a:xfrm>
            <a:off x="7089440" y="7212801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5ECEE9D-FE0A-48E8-8194-DD22B0F8FA5A}"/>
              </a:ext>
            </a:extLst>
          </p:cNvPr>
          <p:cNvSpPr/>
          <p:nvPr/>
        </p:nvSpPr>
        <p:spPr>
          <a:xfrm>
            <a:off x="8060564" y="718561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F1A26E3-20DD-4E11-ABA2-0A568D89EA17}"/>
              </a:ext>
            </a:extLst>
          </p:cNvPr>
          <p:cNvSpPr/>
          <p:nvPr/>
        </p:nvSpPr>
        <p:spPr>
          <a:xfrm>
            <a:off x="9060983" y="7238724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E2F05B5-5412-4B00-A179-65D14488C143}"/>
              </a:ext>
            </a:extLst>
          </p:cNvPr>
          <p:cNvSpPr/>
          <p:nvPr/>
        </p:nvSpPr>
        <p:spPr>
          <a:xfrm>
            <a:off x="7064874" y="6425406"/>
            <a:ext cx="967384" cy="7519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DF50948-6CEF-42AE-890F-5D56958E68F9}"/>
              </a:ext>
            </a:extLst>
          </p:cNvPr>
          <p:cNvSpPr/>
          <p:nvPr/>
        </p:nvSpPr>
        <p:spPr>
          <a:xfrm>
            <a:off x="4208280" y="6429665"/>
            <a:ext cx="992774" cy="7595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0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72162"/>
          <a:stretch/>
        </p:blipFill>
        <p:spPr>
          <a:xfrm>
            <a:off x="453015" y="-1"/>
            <a:ext cx="600457" cy="18015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487" y="1816616"/>
            <a:ext cx="1058862" cy="1292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Çrregullimet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psikologjike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Rriturve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L&amp;U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4787" y="3057858"/>
            <a:ext cx="427009" cy="1366674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4440095"/>
            <a:ext cx="359147" cy="127423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3998" y="4437022"/>
            <a:ext cx="413737" cy="1280379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5681025"/>
            <a:ext cx="390937" cy="699037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5910" y="5721658"/>
            <a:ext cx="427009" cy="709216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8882" y="1817193"/>
            <a:ext cx="383030" cy="5742482"/>
          </a:xfrm>
          <a:prstGeom prst="rect">
            <a:avLst/>
          </a:prstGeom>
          <a:solidFill>
            <a:srgbClr val="B1C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5818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Terapia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Psikoanalitike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MSc.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Arife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PhD.Cand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Arben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Hysenaj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18:00- 19:30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15:00-16:30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13:00-14:30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Personaliteti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IQ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testet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Aplikimi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Testeve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76271" y="5743798"/>
            <a:ext cx="1058862" cy="669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Psikoterapia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Integrative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124293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Nazmie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Ibishi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Musliu</a:t>
            </a: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Bekrije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Maxhuni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126729" y="5718466"/>
            <a:ext cx="1084834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Bujar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Obërtinca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</a:t>
            </a:r>
          </a:p>
          <a:p>
            <a:pPr algn="ctr"/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085936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88385" y="5719638"/>
            <a:ext cx="412002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415568" y="4432839"/>
            <a:ext cx="387615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418022" y="5718466"/>
            <a:ext cx="345976" cy="71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2+2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151561" y="5718466"/>
            <a:ext cx="967384" cy="706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117978" y="5718466"/>
            <a:ext cx="967384" cy="70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18:00-18:45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92129" y="5723227"/>
            <a:ext cx="967384" cy="7094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16:30-18:00</a:t>
            </a:r>
          </a:p>
        </p:txBody>
      </p:sp>
      <p:sp>
        <p:nvSpPr>
          <p:cNvPr id="83" name="Rectangle 82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66002" y="5722005"/>
            <a:ext cx="960812" cy="690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16:30-18:00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027166" y="4432839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14:45-16:15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029602" y="5718465"/>
            <a:ext cx="960812" cy="714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891055" y="1774661"/>
            <a:ext cx="276014" cy="574248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222306" y="6388344"/>
            <a:ext cx="910284" cy="66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Psiko-traumatologjia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91154" y="645542"/>
            <a:ext cx="49632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B1CF4F"/>
                </a:solidFill>
                <a:latin typeface="Helvetica 65 Medium" panose="020B0500000000000000" pitchFamily="2" charset="0"/>
              </a:rPr>
              <a:t>PSIKOLOGJI VITI I DYTE MSC PSIKOLOGJI KLINIKE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66649" y="816457"/>
            <a:ext cx="5951245" cy="356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q-AL" sz="1300" b="1" dirty="0">
                <a:solidFill>
                  <a:srgbClr val="B1CF4F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ORARI I LIGJËRATAVE DHE USHTRIMEVE PËR VITIN AKADEMIK 2024/25</a:t>
            </a:r>
            <a:endParaRPr lang="en-US" sz="1300" dirty="0">
              <a:solidFill>
                <a:srgbClr val="B1CF4F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rot="16200000">
            <a:off x="-1733170" y="4673014"/>
            <a:ext cx="48427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PSIKOLOGJI </a:t>
            </a:r>
            <a:r>
              <a:rPr lang="it-IT" sz="1300" dirty="0">
                <a:solidFill>
                  <a:schemeClr val="bg1"/>
                </a:solidFill>
                <a:latin typeface="Helvetica LT Std" panose="020B0504020202020204" pitchFamily="34" charset="0"/>
              </a:rPr>
              <a:t>VLERESIMI DHE INTERVENIMI: SEMESTRI III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0E820A6-67BD-46DB-A20D-AE70C8F86274}"/>
              </a:ext>
            </a:extLst>
          </p:cNvPr>
          <p:cNvSpPr/>
          <p:nvPr/>
        </p:nvSpPr>
        <p:spPr>
          <a:xfrm>
            <a:off x="2150482" y="6412918"/>
            <a:ext cx="1084834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Ass. Dr.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Nevzat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Shemsedini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MSc.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Arife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Veselaj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EB9D159-073E-4CDC-AE85-43E4772A9684}"/>
              </a:ext>
            </a:extLst>
          </p:cNvPr>
          <p:cNvSpPr/>
          <p:nvPr/>
        </p:nvSpPr>
        <p:spPr>
          <a:xfrm>
            <a:off x="3116823" y="6425409"/>
            <a:ext cx="296518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E54B285-636B-4CE8-AB11-C441F4767D75}"/>
              </a:ext>
            </a:extLst>
          </p:cNvPr>
          <p:cNvSpPr/>
          <p:nvPr/>
        </p:nvSpPr>
        <p:spPr>
          <a:xfrm>
            <a:off x="3424984" y="6425409"/>
            <a:ext cx="359147" cy="80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2+1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A174A61-1496-4671-BF19-B176D8F58CC0}"/>
              </a:ext>
            </a:extLst>
          </p:cNvPr>
          <p:cNvSpPr/>
          <p:nvPr/>
        </p:nvSpPr>
        <p:spPr>
          <a:xfrm>
            <a:off x="3803183" y="6425407"/>
            <a:ext cx="386045" cy="794065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301U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9AADC0-C9E1-40AB-8CAF-3764955D0171}"/>
              </a:ext>
            </a:extLst>
          </p:cNvPr>
          <p:cNvSpPr/>
          <p:nvPr/>
        </p:nvSpPr>
        <p:spPr>
          <a:xfrm>
            <a:off x="5180566" y="642540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37FAB49-A900-4A2F-934C-7BA9BC0EF7F6}"/>
              </a:ext>
            </a:extLst>
          </p:cNvPr>
          <p:cNvSpPr/>
          <p:nvPr/>
        </p:nvSpPr>
        <p:spPr>
          <a:xfrm>
            <a:off x="6095643" y="643165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E193F8-DF0F-4FB4-BBB9-EF50E3B2F8AD}"/>
              </a:ext>
            </a:extLst>
          </p:cNvPr>
          <p:cNvSpPr/>
          <p:nvPr/>
        </p:nvSpPr>
        <p:spPr>
          <a:xfrm>
            <a:off x="8056996" y="6410387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A6F11F1-E1B9-4771-9F4E-96291881217B}"/>
              </a:ext>
            </a:extLst>
          </p:cNvPr>
          <p:cNvSpPr/>
          <p:nvPr/>
        </p:nvSpPr>
        <p:spPr>
          <a:xfrm>
            <a:off x="10016324" y="6380062"/>
            <a:ext cx="385918" cy="86052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E8407AE-58BC-46BB-A9DF-220B4AA1B24A}"/>
              </a:ext>
            </a:extLst>
          </p:cNvPr>
          <p:cNvSpPr/>
          <p:nvPr/>
        </p:nvSpPr>
        <p:spPr>
          <a:xfrm>
            <a:off x="9058673" y="6413289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10:00-11:30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U: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12:00-12:45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D7AEA9A-3632-4EDA-9C7C-9B0178965029}"/>
              </a:ext>
            </a:extLst>
          </p:cNvPr>
          <p:cNvSpPr/>
          <p:nvPr/>
        </p:nvSpPr>
        <p:spPr>
          <a:xfrm>
            <a:off x="1241666" y="7054032"/>
            <a:ext cx="858531" cy="5056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Practice/Internship</a:t>
            </a:r>
          </a:p>
          <a:p>
            <a:pPr algn="ctr"/>
            <a:r>
              <a:rPr lang="en-US" sz="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25.11.2024-27.01.2025</a:t>
            </a:r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A115E84-0048-4D45-B4DC-C761B88FE084}"/>
              </a:ext>
            </a:extLst>
          </p:cNvPr>
          <p:cNvSpPr/>
          <p:nvPr/>
        </p:nvSpPr>
        <p:spPr>
          <a:xfrm>
            <a:off x="2117470" y="7196849"/>
            <a:ext cx="1112561" cy="3202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Ass. PhD. Cand.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Albanë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8E34CC6-2177-434C-8D1E-6CBD100E1843}"/>
              </a:ext>
            </a:extLst>
          </p:cNvPr>
          <p:cNvSpPr/>
          <p:nvPr/>
        </p:nvSpPr>
        <p:spPr>
          <a:xfrm>
            <a:off x="3099006" y="7221235"/>
            <a:ext cx="443487" cy="2941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25E6619-F3DC-499A-9F75-010C5F58A3C4}"/>
              </a:ext>
            </a:extLst>
          </p:cNvPr>
          <p:cNvSpPr/>
          <p:nvPr/>
        </p:nvSpPr>
        <p:spPr>
          <a:xfrm>
            <a:off x="3441251" y="7252593"/>
            <a:ext cx="384535" cy="2788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A4D185A-1DD7-4BA3-A59D-23DE4728DF31}"/>
              </a:ext>
            </a:extLst>
          </p:cNvPr>
          <p:cNvSpPr/>
          <p:nvPr/>
        </p:nvSpPr>
        <p:spPr>
          <a:xfrm>
            <a:off x="3770751" y="7216569"/>
            <a:ext cx="429432" cy="314892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661F818-9C35-44F7-B875-3204C7822A7D}"/>
              </a:ext>
            </a:extLst>
          </p:cNvPr>
          <p:cNvSpPr/>
          <p:nvPr/>
        </p:nvSpPr>
        <p:spPr>
          <a:xfrm>
            <a:off x="4183195" y="717637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 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B079B6-6F52-4E44-8A75-3C9026467BC4}"/>
              </a:ext>
            </a:extLst>
          </p:cNvPr>
          <p:cNvSpPr/>
          <p:nvPr/>
        </p:nvSpPr>
        <p:spPr>
          <a:xfrm>
            <a:off x="10060192" y="7183971"/>
            <a:ext cx="342050" cy="393531"/>
          </a:xfrm>
          <a:prstGeom prst="rect">
            <a:avLst/>
          </a:prstGeom>
          <a:solidFill>
            <a:srgbClr val="D3E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5DE05E2-7A3A-4FC3-B566-4D30BF7367D6}"/>
              </a:ext>
            </a:extLst>
          </p:cNvPr>
          <p:cNvSpPr/>
          <p:nvPr/>
        </p:nvSpPr>
        <p:spPr>
          <a:xfrm>
            <a:off x="7065147" y="6391883"/>
            <a:ext cx="967384" cy="7940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8B866CB-7AC9-424E-ACF8-97D7A7F67B4D}"/>
              </a:ext>
            </a:extLst>
          </p:cNvPr>
          <p:cNvSpPr/>
          <p:nvPr/>
        </p:nvSpPr>
        <p:spPr>
          <a:xfrm>
            <a:off x="5163842" y="7222964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P:08:00- 14:00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1C2BBC5-02F7-4C51-B823-AD1BD56C4BF1}"/>
              </a:ext>
            </a:extLst>
          </p:cNvPr>
          <p:cNvSpPr/>
          <p:nvPr/>
        </p:nvSpPr>
        <p:spPr>
          <a:xfrm>
            <a:off x="6132448" y="722288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P: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08:00- 14:00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143FC31-111C-4C24-9DE4-67040A2C9E65}"/>
              </a:ext>
            </a:extLst>
          </p:cNvPr>
          <p:cNvSpPr/>
          <p:nvPr/>
        </p:nvSpPr>
        <p:spPr>
          <a:xfrm>
            <a:off x="7089440" y="720216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DBCA1AC-3248-4594-9D47-C2480B16B171}"/>
              </a:ext>
            </a:extLst>
          </p:cNvPr>
          <p:cNvSpPr/>
          <p:nvPr/>
        </p:nvSpPr>
        <p:spPr>
          <a:xfrm>
            <a:off x="8069167" y="7191857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C64129C-1902-4CBA-9175-D4A9BC0408A7}"/>
              </a:ext>
            </a:extLst>
          </p:cNvPr>
          <p:cNvSpPr/>
          <p:nvPr/>
        </p:nvSpPr>
        <p:spPr>
          <a:xfrm>
            <a:off x="9005588" y="7222888"/>
            <a:ext cx="962764" cy="356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65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2355</TotalTime>
  <Words>446</Words>
  <Application>Microsoft Office PowerPoint</Application>
  <PresentationFormat>Custom</PresentationFormat>
  <Paragraphs>216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 65 Medium</vt:lpstr>
      <vt:lpstr>Helvetica LT Std</vt:lpstr>
      <vt:lpstr>MS Mincho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gjensefa</cp:lastModifiedBy>
  <cp:revision>21</cp:revision>
  <dcterms:created xsi:type="dcterms:W3CDTF">2023-02-16T10:26:04Z</dcterms:created>
  <dcterms:modified xsi:type="dcterms:W3CDTF">2024-11-20T15:42:22Z</dcterms:modified>
</cp:coreProperties>
</file>