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</p:sldIdLst>
  <p:sldSz cx="10691813" cy="7559675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A68A"/>
    <a:srgbClr val="A1C2BC"/>
    <a:srgbClr val="F28343"/>
    <a:srgbClr val="595959"/>
    <a:srgbClr val="8A8A8A"/>
    <a:srgbClr val="B1C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21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156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86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49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53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0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741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7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85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67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00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7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81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5696A-2C17-47CA-BF72-C3BFBB3196A5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6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9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0" b="72073"/>
          <a:stretch/>
        </p:blipFill>
        <p:spPr>
          <a:xfrm>
            <a:off x="463359" y="9144"/>
            <a:ext cx="600457" cy="18013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3785911" y="1818445"/>
            <a:ext cx="404252" cy="1276447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6</a:t>
            </a:r>
          </a:p>
        </p:txBody>
      </p:sp>
      <p:sp>
        <p:nvSpPr>
          <p:cNvPr id="9" name="Rectangle 8"/>
          <p:cNvSpPr/>
          <p:nvPr/>
        </p:nvSpPr>
        <p:spPr>
          <a:xfrm>
            <a:off x="3785911" y="3103811"/>
            <a:ext cx="404252" cy="1321644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85911" y="4431955"/>
            <a:ext cx="404252" cy="1283368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85911" y="5724936"/>
            <a:ext cx="391824" cy="1485207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0FA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0FA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8876" y="1817193"/>
            <a:ext cx="373035" cy="5409309"/>
          </a:xfrm>
          <a:prstGeom prst="rect">
            <a:avLst/>
          </a:prstGeom>
          <a:solidFill>
            <a:srgbClr val="0FA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8" name="TextBox 27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8" name="TextBox 37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18061" y="2106968"/>
            <a:ext cx="793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Shëndeti Publik</a:t>
            </a:r>
            <a:endParaRPr lang="en-US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dirty="0">
                <a:solidFill>
                  <a:schemeClr val="bg1">
                    <a:lumMod val="85000"/>
                  </a:schemeClr>
                </a:solidFill>
              </a:rPr>
              <a:t>O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dirty="0">
                <a:solidFill>
                  <a:schemeClr val="bg1">
                    <a:lumMod val="85000"/>
                  </a:schemeClr>
                </a:solidFill>
              </a:rPr>
              <a:t>O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dirty="0">
                <a:solidFill>
                  <a:schemeClr val="bg1">
                    <a:lumMod val="85000"/>
                  </a:schemeClr>
                </a:solidFill>
              </a:rPr>
              <a:t>O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dirty="0">
                <a:solidFill>
                  <a:schemeClr val="bg1">
                    <a:lumMod val="85000"/>
                  </a:schemeClr>
                </a:solidFill>
              </a:rPr>
              <a:t>O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3418022" y="5718465"/>
            <a:ext cx="34999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9018587" y="5710636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91055" y="1817192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1073728" y="5745382"/>
            <a:ext cx="1058862" cy="14740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089375" y="676738"/>
            <a:ext cx="489108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0FA68A"/>
                </a:solidFill>
                <a:latin typeface="Helvetica 65 Medium" panose="020B0500000000000000" pitchFamily="2" charset="0"/>
              </a:rPr>
              <a:t>MENAXHIMI I INSTITUCIONEVE SHËNDETËSORE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070636" y="932400"/>
            <a:ext cx="59512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0FA68A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ORARI I LIGJËRATAVE DHE USHTRIMEVE PËR VITIN AKADEMIK 2024/25</a:t>
            </a:r>
            <a:endParaRPr lang="en-US" sz="1300" dirty="0">
              <a:solidFill>
                <a:srgbClr val="0FA68A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 rot="16200000">
            <a:off x="-1753395" y="4361689"/>
            <a:ext cx="49295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MSc. MENAXHIMI I INSTITUCIONEVE SHËNDETËSORE: </a:t>
            </a:r>
            <a:r>
              <a:rPr lang="it-IT" sz="1100" dirty="0">
                <a:solidFill>
                  <a:schemeClr val="bg1"/>
                </a:solidFill>
                <a:latin typeface="Helvetica LT Std" panose="020B0504020202020204" pitchFamily="34" charset="0"/>
              </a:rPr>
              <a:t>SEMESTRI I-rë </a:t>
            </a:r>
            <a:endParaRPr lang="en-US" sz="11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98EBE86-BF13-4B67-93B9-2616CFC35BB6}"/>
              </a:ext>
            </a:extLst>
          </p:cNvPr>
          <p:cNvSpPr txBox="1"/>
          <p:nvPr/>
        </p:nvSpPr>
        <p:spPr>
          <a:xfrm>
            <a:off x="1179465" y="3484721"/>
            <a:ext cx="853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Menaxhimi dhe Analiza e Sistemit Shëndetësor</a:t>
            </a:r>
            <a:endParaRPr lang="en-US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1637020-1BC9-41D0-9CC6-88F56273C98C}"/>
              </a:ext>
            </a:extLst>
          </p:cNvPr>
          <p:cNvSpPr txBox="1"/>
          <p:nvPr/>
        </p:nvSpPr>
        <p:spPr>
          <a:xfrm>
            <a:off x="1210533" y="4727375"/>
            <a:ext cx="8533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Menaxhimi i Burimeve Njerëzore</a:t>
            </a:r>
            <a:endParaRPr lang="en-US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F72E9F2-CAD2-4C3E-9DA8-C4F6626EED3E}"/>
              </a:ext>
            </a:extLst>
          </p:cNvPr>
          <p:cNvSpPr txBox="1"/>
          <p:nvPr/>
        </p:nvSpPr>
        <p:spPr>
          <a:xfrm>
            <a:off x="1156123" y="5980944"/>
            <a:ext cx="853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Qeverisja, Legjislacioni Shëndetësor dhe Etik</a:t>
            </a:r>
            <a:endParaRPr lang="en-US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38D3079-B99F-494D-BDAF-A1095807B0DF}"/>
              </a:ext>
            </a:extLst>
          </p:cNvPr>
          <p:cNvSpPr txBox="1"/>
          <p:nvPr/>
        </p:nvSpPr>
        <p:spPr>
          <a:xfrm>
            <a:off x="2236694" y="2106968"/>
            <a:ext cx="793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Prof. Dr.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Bernard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Tahirbegolli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  <a:p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PhD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cand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Kaltrina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Azizi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B9617E8-5082-4163-9105-317C4EAC8DC4}"/>
              </a:ext>
            </a:extLst>
          </p:cNvPr>
          <p:cNvSpPr txBox="1"/>
          <p:nvPr/>
        </p:nvSpPr>
        <p:spPr>
          <a:xfrm>
            <a:off x="2158559" y="3318902"/>
            <a:ext cx="90172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Prof. Dr. </a:t>
            </a:r>
            <a:r>
              <a:rPr lang="en-US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Ilir</a:t>
            </a:r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Hoxha</a:t>
            </a:r>
          </a:p>
          <a:p>
            <a:endParaRPr lang="en-US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PhD. Liridon Bllaca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8BE899A-7D6E-4172-8836-61C6D7C65C35}"/>
              </a:ext>
            </a:extLst>
          </p:cNvPr>
          <p:cNvSpPr txBox="1"/>
          <p:nvPr/>
        </p:nvSpPr>
        <p:spPr>
          <a:xfrm>
            <a:off x="2120976" y="4524248"/>
            <a:ext cx="1007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Prof. Ass. Dr. </a:t>
            </a:r>
            <a:r>
              <a:rPr lang="en-US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Vjos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ë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Hajrullahu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Mustafa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</a:t>
            </a:r>
          </a:p>
          <a:p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PhD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 Liridon Bllaca</a:t>
            </a:r>
          </a:p>
          <a:p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PhD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cand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Blerona Shala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023F5C7-A77A-4F7B-BE11-849796A87F13}"/>
              </a:ext>
            </a:extLst>
          </p:cNvPr>
          <p:cNvSpPr txBox="1"/>
          <p:nvPr/>
        </p:nvSpPr>
        <p:spPr>
          <a:xfrm>
            <a:off x="2150482" y="5806956"/>
            <a:ext cx="1007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PhD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 Ditar Kabashi.</a:t>
            </a:r>
          </a:p>
          <a:p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PhD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Cand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 Adem Spahiu.</a:t>
            </a:r>
          </a:p>
          <a:p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Msc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 Burim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Behlulu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A14EC64-A310-4C34-81FC-C9D1ECFBDB44}"/>
              </a:ext>
            </a:extLst>
          </p:cNvPr>
          <p:cNvSpPr txBox="1"/>
          <p:nvPr/>
        </p:nvSpPr>
        <p:spPr>
          <a:xfrm>
            <a:off x="3378143" y="2342889"/>
            <a:ext cx="44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L=</a:t>
            </a:r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2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U=1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605E0F4-BF8B-4F05-836E-0D9A29E92CA3}"/>
              </a:ext>
            </a:extLst>
          </p:cNvPr>
          <p:cNvSpPr txBox="1"/>
          <p:nvPr/>
        </p:nvSpPr>
        <p:spPr>
          <a:xfrm>
            <a:off x="3381987" y="3559902"/>
            <a:ext cx="44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L=</a:t>
            </a:r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3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U=</a:t>
            </a:r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1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11F6DF8-0A21-4946-B555-B607097F807F}"/>
              </a:ext>
            </a:extLst>
          </p:cNvPr>
          <p:cNvSpPr txBox="1"/>
          <p:nvPr/>
        </p:nvSpPr>
        <p:spPr>
          <a:xfrm>
            <a:off x="3372186" y="4842791"/>
            <a:ext cx="44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L=</a:t>
            </a:r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3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U=</a:t>
            </a:r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1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D6E7732-5912-401E-A25A-E69F43201831}"/>
              </a:ext>
            </a:extLst>
          </p:cNvPr>
          <p:cNvSpPr txBox="1"/>
          <p:nvPr/>
        </p:nvSpPr>
        <p:spPr>
          <a:xfrm>
            <a:off x="3363627" y="6189619"/>
            <a:ext cx="44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L=</a:t>
            </a:r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2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U=1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2FE6FCB-4650-4DD6-80AF-696CAF57EC37}"/>
              </a:ext>
            </a:extLst>
          </p:cNvPr>
          <p:cNvSpPr txBox="1"/>
          <p:nvPr/>
        </p:nvSpPr>
        <p:spPr>
          <a:xfrm>
            <a:off x="3734715" y="2309727"/>
            <a:ext cx="522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L=301</a:t>
            </a:r>
          </a:p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U=301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5769124-6B4A-4C72-A633-FEA5DC69AB31}"/>
              </a:ext>
            </a:extLst>
          </p:cNvPr>
          <p:cNvSpPr txBox="1"/>
          <p:nvPr/>
        </p:nvSpPr>
        <p:spPr>
          <a:xfrm>
            <a:off x="3717881" y="3532533"/>
            <a:ext cx="522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L=301</a:t>
            </a:r>
          </a:p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U=</a:t>
            </a:r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205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F48B650-0112-4CAE-B6F4-898F9D9832DF}"/>
              </a:ext>
            </a:extLst>
          </p:cNvPr>
          <p:cNvSpPr txBox="1"/>
          <p:nvPr/>
        </p:nvSpPr>
        <p:spPr>
          <a:xfrm>
            <a:off x="3714211" y="4854085"/>
            <a:ext cx="522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L=301</a:t>
            </a:r>
          </a:p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U=304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4DB16D8-33DE-41CB-B61A-D8E9F80B634C}"/>
              </a:ext>
            </a:extLst>
          </p:cNvPr>
          <p:cNvSpPr txBox="1"/>
          <p:nvPr/>
        </p:nvSpPr>
        <p:spPr>
          <a:xfrm>
            <a:off x="3719884" y="6194833"/>
            <a:ext cx="522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L=205</a:t>
            </a:r>
          </a:p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U=301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C143225-8329-46B0-9AA7-DC3BBFC950FC}"/>
              </a:ext>
            </a:extLst>
          </p:cNvPr>
          <p:cNvSpPr txBox="1"/>
          <p:nvPr/>
        </p:nvSpPr>
        <p:spPr>
          <a:xfrm>
            <a:off x="7150529" y="2191371"/>
            <a:ext cx="8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U:</a:t>
            </a:r>
          </a:p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17:00-17:45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F3A6F66-E559-4539-A5B4-394F2D6E2D97}"/>
              </a:ext>
            </a:extLst>
          </p:cNvPr>
          <p:cNvSpPr txBox="1"/>
          <p:nvPr/>
        </p:nvSpPr>
        <p:spPr>
          <a:xfrm>
            <a:off x="7133612" y="3545791"/>
            <a:ext cx="8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L:</a:t>
            </a:r>
          </a:p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18:00-19:30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54262F6-F98A-4F5F-8339-57F2AE060D0D}"/>
              </a:ext>
            </a:extLst>
          </p:cNvPr>
          <p:cNvSpPr txBox="1"/>
          <p:nvPr/>
        </p:nvSpPr>
        <p:spPr>
          <a:xfrm>
            <a:off x="7121518" y="4831020"/>
            <a:ext cx="8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L:</a:t>
            </a:r>
          </a:p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14:00-15:30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7160E86-754C-42E0-8755-80E9136693A2}"/>
              </a:ext>
            </a:extLst>
          </p:cNvPr>
          <p:cNvSpPr txBox="1"/>
          <p:nvPr/>
        </p:nvSpPr>
        <p:spPr>
          <a:xfrm>
            <a:off x="8144307" y="2187911"/>
            <a:ext cx="8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L:</a:t>
            </a:r>
          </a:p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16:30-18:00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3CAF71-A686-4E08-811A-6E3F34A4B995}"/>
              </a:ext>
            </a:extLst>
          </p:cNvPr>
          <p:cNvSpPr txBox="1"/>
          <p:nvPr/>
        </p:nvSpPr>
        <p:spPr>
          <a:xfrm>
            <a:off x="9086435" y="3562186"/>
            <a:ext cx="8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</a:t>
            </a:r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:</a:t>
            </a:r>
          </a:p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14:30-16:00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307BA01-0444-4316-A100-EB7182EBA4A2}"/>
              </a:ext>
            </a:extLst>
          </p:cNvPr>
          <p:cNvSpPr txBox="1"/>
          <p:nvPr/>
        </p:nvSpPr>
        <p:spPr>
          <a:xfrm>
            <a:off x="9092176" y="4828046"/>
            <a:ext cx="8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U:</a:t>
            </a:r>
          </a:p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10:00-11:30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847786A-3649-46F5-8ECC-B1B2417036E4}"/>
              </a:ext>
            </a:extLst>
          </p:cNvPr>
          <p:cNvSpPr txBox="1"/>
          <p:nvPr/>
        </p:nvSpPr>
        <p:spPr>
          <a:xfrm>
            <a:off x="8142153" y="6143638"/>
            <a:ext cx="8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U:</a:t>
            </a:r>
          </a:p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15:30-16:15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1FF30F2-6A81-445A-9CF5-42A138216626}"/>
              </a:ext>
            </a:extLst>
          </p:cNvPr>
          <p:cNvSpPr txBox="1"/>
          <p:nvPr/>
        </p:nvSpPr>
        <p:spPr>
          <a:xfrm>
            <a:off x="9065183" y="6143638"/>
            <a:ext cx="8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L:</a:t>
            </a:r>
          </a:p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13:00-14:30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B35118A-0A51-44DA-9E27-9D4B3EA287D3}"/>
              </a:ext>
            </a:extLst>
          </p:cNvPr>
          <p:cNvSpPr txBox="1"/>
          <p:nvPr/>
        </p:nvSpPr>
        <p:spPr>
          <a:xfrm>
            <a:off x="6163894" y="3498450"/>
            <a:ext cx="92707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O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rë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kontakti 20:00 – 21:15 (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online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)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0A9C6B74-C789-43DB-9140-94BC83B2E878}"/>
              </a:ext>
            </a:extLst>
          </p:cNvPr>
          <p:cNvSpPr txBox="1"/>
          <p:nvPr/>
        </p:nvSpPr>
        <p:spPr>
          <a:xfrm>
            <a:off x="5204896" y="4847749"/>
            <a:ext cx="92707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O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rë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kontakti 20:00 – 2</a:t>
            </a:r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0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:</a:t>
            </a:r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4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5 (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online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82938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9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0" b="72073"/>
          <a:stretch/>
        </p:blipFill>
        <p:spPr>
          <a:xfrm>
            <a:off x="463359" y="9144"/>
            <a:ext cx="600457" cy="18013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4</a:t>
            </a:r>
          </a:p>
        </p:txBody>
      </p:sp>
      <p:sp>
        <p:nvSpPr>
          <p:cNvPr id="7" name="Rectangle 6"/>
          <p:cNvSpPr/>
          <p:nvPr/>
        </p:nvSpPr>
        <p:spPr>
          <a:xfrm>
            <a:off x="3785911" y="1818445"/>
            <a:ext cx="404252" cy="1276447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4</a:t>
            </a:r>
          </a:p>
        </p:txBody>
      </p:sp>
      <p:sp>
        <p:nvSpPr>
          <p:cNvPr id="9" name="Rectangle 8"/>
          <p:cNvSpPr/>
          <p:nvPr/>
        </p:nvSpPr>
        <p:spPr>
          <a:xfrm>
            <a:off x="3785911" y="3103811"/>
            <a:ext cx="404252" cy="1321644"/>
          </a:xfrm>
          <a:prstGeom prst="rect">
            <a:avLst/>
          </a:prstGeom>
          <a:solidFill>
            <a:srgbClr val="A1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0FA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0FA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8876" y="1817193"/>
            <a:ext cx="373035" cy="5409309"/>
          </a:xfrm>
          <a:prstGeom prst="rect">
            <a:avLst/>
          </a:prstGeom>
          <a:solidFill>
            <a:srgbClr val="0FA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8" name="TextBox 27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8" name="TextBox 37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22582" y="2255128"/>
            <a:ext cx="1058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Shkrimi Akademik</a:t>
            </a:r>
            <a:endParaRPr lang="en-US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dirty="0">
                <a:solidFill>
                  <a:schemeClr val="bg1">
                    <a:lumMod val="85000"/>
                  </a:schemeClr>
                </a:solidFill>
              </a:rPr>
              <a:t>O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dirty="0">
                <a:solidFill>
                  <a:schemeClr val="bg1">
                    <a:lumMod val="85000"/>
                  </a:schemeClr>
                </a:solidFill>
              </a:rPr>
              <a:t>E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91055" y="1817192"/>
            <a:ext cx="170691" cy="2613331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089375" y="676738"/>
            <a:ext cx="489108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0FA68A"/>
                </a:solidFill>
                <a:latin typeface="Helvetica 65 Medium" panose="020B0500000000000000" pitchFamily="2" charset="0"/>
              </a:rPr>
              <a:t>MENAXHIMI I INSTITUCIONEVE SHËNDETËSORE</a:t>
            </a:r>
          </a:p>
        </p:txBody>
      </p:sp>
      <p:sp>
        <p:nvSpPr>
          <p:cNvPr id="97" name="TextBox 96"/>
          <p:cNvSpPr txBox="1"/>
          <p:nvPr/>
        </p:nvSpPr>
        <p:spPr>
          <a:xfrm rot="16200000">
            <a:off x="-1753395" y="4361689"/>
            <a:ext cx="49295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MSc. MENAXHIMI I INSTITUCIONEVE SHËNDETËSORE: </a:t>
            </a:r>
            <a:r>
              <a:rPr lang="it-IT" sz="1100" dirty="0">
                <a:solidFill>
                  <a:schemeClr val="bg1"/>
                </a:solidFill>
                <a:latin typeface="Helvetica LT Std" panose="020B0504020202020204" pitchFamily="34" charset="0"/>
              </a:rPr>
              <a:t>SEMESTRI I-rë </a:t>
            </a:r>
            <a:endParaRPr lang="en-US" sz="11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BEF192-F920-1EF0-37C0-33138029422C}"/>
              </a:ext>
            </a:extLst>
          </p:cNvPr>
          <p:cNvSpPr txBox="1"/>
          <p:nvPr/>
        </p:nvSpPr>
        <p:spPr>
          <a:xfrm>
            <a:off x="1070636" y="932400"/>
            <a:ext cx="59512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0FA68A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ORARI I LIGJËRATAVE DHE USHTRIMEVE PËR VITIN AKADEMIK 2024/25</a:t>
            </a:r>
            <a:endParaRPr lang="en-US" sz="1300" dirty="0">
              <a:solidFill>
                <a:srgbClr val="0FA68A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986E3C2-E3C7-4F33-B3FA-80DBB49CE911}"/>
              </a:ext>
            </a:extLst>
          </p:cNvPr>
          <p:cNvSpPr txBox="1"/>
          <p:nvPr/>
        </p:nvSpPr>
        <p:spPr>
          <a:xfrm>
            <a:off x="1141328" y="3545791"/>
            <a:ext cx="93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Zgjedhore</a:t>
            </a:r>
          </a:p>
          <a:p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Menaxhimi i rastit/kujdesit</a:t>
            </a:r>
            <a:endParaRPr lang="en-US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3602A21-0AB2-49A4-B35F-55FC72F726F5}"/>
              </a:ext>
            </a:extLst>
          </p:cNvPr>
          <p:cNvSpPr txBox="1"/>
          <p:nvPr/>
        </p:nvSpPr>
        <p:spPr>
          <a:xfrm>
            <a:off x="2167688" y="1928714"/>
            <a:ext cx="1007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Prof. Ass. Dr. </a:t>
            </a:r>
            <a:r>
              <a:rPr lang="en-US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Vjos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ë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Hajrullahu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Mustafa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</a:t>
            </a:r>
          </a:p>
          <a:p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PhD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Cand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.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Klara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Cahani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D390056-C55E-40DB-845D-1E106D067105}"/>
              </a:ext>
            </a:extLst>
          </p:cNvPr>
          <p:cNvSpPr txBox="1"/>
          <p:nvPr/>
        </p:nvSpPr>
        <p:spPr>
          <a:xfrm>
            <a:off x="2113677" y="3387422"/>
            <a:ext cx="10078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Prof. Ass. Dr. 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Gazmend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Bojaj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  <a:p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  <a:p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Msc</a:t>
            </a:r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 Vatra </a:t>
            </a:r>
            <a:r>
              <a:rPr lang="sq-AL" sz="9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Hajdini</a:t>
            </a:r>
            <a:endParaRPr lang="sq-AL" sz="9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C0E001C-26B2-458F-A039-66357B69F137}"/>
              </a:ext>
            </a:extLst>
          </p:cNvPr>
          <p:cNvSpPr txBox="1"/>
          <p:nvPr/>
        </p:nvSpPr>
        <p:spPr>
          <a:xfrm>
            <a:off x="3368812" y="2205807"/>
            <a:ext cx="44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L=2</a:t>
            </a:r>
          </a:p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U=2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33B81846-8402-4665-AEA0-C2A23C2EF12A}"/>
              </a:ext>
            </a:extLst>
          </p:cNvPr>
          <p:cNvSpPr txBox="1"/>
          <p:nvPr/>
        </p:nvSpPr>
        <p:spPr>
          <a:xfrm>
            <a:off x="3399805" y="3578757"/>
            <a:ext cx="44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L=2U=1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8E7E7D1-144C-492E-9324-D11648DD05B2}"/>
              </a:ext>
            </a:extLst>
          </p:cNvPr>
          <p:cNvSpPr txBox="1"/>
          <p:nvPr/>
        </p:nvSpPr>
        <p:spPr>
          <a:xfrm>
            <a:off x="3716963" y="2208253"/>
            <a:ext cx="522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L=301</a:t>
            </a:r>
          </a:p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U=301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D5F255F-49CF-4AED-B13D-AC2D4EC54B66}"/>
              </a:ext>
            </a:extLst>
          </p:cNvPr>
          <p:cNvSpPr txBox="1"/>
          <p:nvPr/>
        </p:nvSpPr>
        <p:spPr>
          <a:xfrm>
            <a:off x="3719658" y="3558897"/>
            <a:ext cx="522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L=301</a:t>
            </a:r>
          </a:p>
          <a:p>
            <a:pPr algn="ctr"/>
            <a:r>
              <a:rPr lang="sq-AL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U=304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097E337-C04F-4EA1-9A23-84DD32B7ACC9}"/>
              </a:ext>
            </a:extLst>
          </p:cNvPr>
          <p:cNvSpPr txBox="1"/>
          <p:nvPr/>
        </p:nvSpPr>
        <p:spPr>
          <a:xfrm>
            <a:off x="7161286" y="2255128"/>
            <a:ext cx="8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U:</a:t>
            </a:r>
          </a:p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15:30-17:00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538C09C-8EA7-4803-81A4-D788C6DD60CB}"/>
              </a:ext>
            </a:extLst>
          </p:cNvPr>
          <p:cNvSpPr txBox="1"/>
          <p:nvPr/>
        </p:nvSpPr>
        <p:spPr>
          <a:xfrm>
            <a:off x="8135396" y="2265557"/>
            <a:ext cx="8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U:</a:t>
            </a:r>
          </a:p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14:00-15:30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1C463F0-E09E-4DC1-AEE3-0B9D97738BB1}"/>
              </a:ext>
            </a:extLst>
          </p:cNvPr>
          <p:cNvSpPr txBox="1"/>
          <p:nvPr/>
        </p:nvSpPr>
        <p:spPr>
          <a:xfrm>
            <a:off x="8142020" y="3563085"/>
            <a:ext cx="8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L:</a:t>
            </a:r>
          </a:p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18:00-19:30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360CC31-6233-46B6-9AB9-AB23A44B7EC3}"/>
              </a:ext>
            </a:extLst>
          </p:cNvPr>
          <p:cNvSpPr txBox="1"/>
          <p:nvPr/>
        </p:nvSpPr>
        <p:spPr>
          <a:xfrm>
            <a:off x="9049771" y="3573721"/>
            <a:ext cx="8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U:</a:t>
            </a:r>
          </a:p>
          <a:p>
            <a:pPr algn="ctr"/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11:30-12:15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2A24D77-9161-4A35-AFA5-D794CDF201E2}"/>
              </a:ext>
            </a:extLst>
          </p:cNvPr>
          <p:cNvSpPr txBox="1"/>
          <p:nvPr/>
        </p:nvSpPr>
        <p:spPr>
          <a:xfrm>
            <a:off x="3001389" y="2565435"/>
            <a:ext cx="5228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Realizohen</a:t>
            </a:r>
            <a:r>
              <a:rPr lang="en-US" sz="500" dirty="0">
                <a:solidFill>
                  <a:srgbClr val="595959"/>
                </a:solidFill>
                <a:latin typeface="Helvetica 65 Medium" panose="020B0500000000000000" pitchFamily="2" charset="0"/>
              </a:rPr>
              <a:t> </a:t>
            </a:r>
            <a:r>
              <a:rPr lang="en-US" sz="500" dirty="0" err="1">
                <a:solidFill>
                  <a:srgbClr val="595959"/>
                </a:solidFill>
                <a:latin typeface="Helvetica 65 Medium" panose="020B0500000000000000" pitchFamily="2" charset="0"/>
              </a:rPr>
              <a:t>bashk</a:t>
            </a:r>
            <a:r>
              <a:rPr lang="sq-AL" sz="500" dirty="0">
                <a:solidFill>
                  <a:srgbClr val="595959"/>
                </a:solidFill>
                <a:latin typeface="Helvetica 65 Medium" panose="020B0500000000000000" pitchFamily="2" charset="0"/>
              </a:rPr>
              <a:t>ë me ANP</a:t>
            </a:r>
          </a:p>
        </p:txBody>
      </p:sp>
    </p:spTree>
    <p:extLst>
      <p:ext uri="{BB962C8B-B14F-4D97-AF65-F5344CB8AC3E}">
        <p14:creationId xmlns:p14="http://schemas.microsoft.com/office/powerpoint/2010/main" val="3495092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282</TotalTime>
  <Words>370</Words>
  <Application>Microsoft Office PowerPoint</Application>
  <PresentationFormat>Custom</PresentationFormat>
  <Paragraphs>135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Helvetica 65 Medium</vt:lpstr>
      <vt:lpstr>Helvetica LT Std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GëzimPC</dc:creator>
  <cp:lastModifiedBy>Liridon Bllaca</cp:lastModifiedBy>
  <cp:revision>23</cp:revision>
  <dcterms:created xsi:type="dcterms:W3CDTF">2023-02-16T10:26:04Z</dcterms:created>
  <dcterms:modified xsi:type="dcterms:W3CDTF">2024-11-09T13:15:25Z</dcterms:modified>
</cp:coreProperties>
</file>