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9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8EBC4-A730-E756-B067-51A6C333E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22ED42-B934-B05E-3AD2-2CA0B05224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ABCDC-020F-FD13-ACAA-B503DA120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75FB6-F1BA-6540-D2B7-1F10AB751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61246-3AEA-9450-8814-E0229BA7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48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F60DC-BB7B-ABDE-7906-29089B48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D7B4D-0DDC-BD01-22F8-34981265B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6F095-98E0-6246-DB1C-76814EEEF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0277A-A0CF-56F1-3817-10CBB60E0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07F1C-D038-50A2-0157-EB50932A4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37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8C749-0855-3E9B-845E-BF3932DDB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3C250-8517-5E9E-99A1-152AE7145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EDE01-7B20-59EC-7A15-B78646F42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1F8F3-558B-756E-E311-5619EE2A6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BDF06-D180-47B7-CCB3-95B5FAB0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46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C818A-3C6C-4A68-85F2-5E9ECB8A9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F5AE4-08A7-5493-00D5-490385A5A0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8A3CC4-9A77-DE1D-1FEA-E22B4A51E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556161-27C5-D52D-65B7-0EC41B7FA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CDC4E-53EC-38C1-EB92-7848BC9C7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8DC87B-B836-3738-1BD3-3F1522064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60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31E89-18AC-21D1-5F36-50FE91167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7B010-AC1A-9580-BA46-1C74BC0D3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90C94-4F83-471B-5445-9EED4F261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3FFE18-7A67-54B8-BB07-EEC2479F1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5CB8E1-74B9-BF04-1DE1-B696CFEC4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E47838-FB81-CD1B-FD66-01EA98ECC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1995F0-DE3B-2C5B-21BC-08DD43D01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88A8D0-DA58-112C-E82A-F82B7119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56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0F0DE-4986-7C15-3364-F7535104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62614E-A0CF-3D4F-BE31-E201EC57D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63E61B-7351-9354-04DF-5995F90FA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D3EFD5-D901-CF4D-1832-4F6714AAC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6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370043-A7D3-EF78-9637-9515CEC82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CC80E6-3103-6F5B-6A0D-FA6D2C891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51DDA-5B97-5E80-6012-120840455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430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142F4-8DB2-CEC3-89D7-410ADB39A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B74F9-DEF1-4D1C-7439-D83757B04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EC512-AAA6-A262-3936-7FE3D4EC6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6BBB91-8541-41B1-7C1D-7483878A9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407F2-CF29-A044-6CC2-EB1150319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F9F84-236A-F7D6-959C-68E28BA5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42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D230-CCF0-EFD0-F083-33337DD0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4873B0-36FC-7DB8-5B37-ECFCA2A7A9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C0381-3897-172C-1F13-FC81BDCD8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629D46-3D93-D445-CB53-6E5093D8C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550F8-21F1-D105-5F8C-A692630C3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D6332B-1BEA-2C44-2D0C-E879F419C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4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B476E-BE59-0709-2CFD-5E53C9D9D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B349A1-82A9-7BB5-AFA2-805BC92BD4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3E190-EAE5-4BED-980F-11D8C6E93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EAA9A-2430-26C1-BADA-534A3F3D8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382DC-9934-5730-7E5E-AFC08505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22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031907-EB61-A856-4DFD-5F9A4BAF79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EEA431-A684-E36A-EEB0-DF6CA28FAF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3FEEC-A524-7918-C6F3-3145BC23A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E9925-9CB0-5DE0-5641-23E4C9965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42DD8-30D3-0848-E76D-B75BAAF8D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02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D96668-A457-ACB2-2E21-F812CFD7C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BC32A-265D-BB89-58F0-3F70BC48B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4836-4469-CD9D-1372-7860874277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ED8D7-96D6-4199-9756-BC0B34519A87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E2CD8-2CE9-CCB2-52D4-0B317D8C84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2B9B6-CF7C-9E52-9BFC-D4E4577FD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96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raphic 246">
            <a:extLst>
              <a:ext uri="{FF2B5EF4-FFF2-40B4-BE49-F238E27FC236}">
                <a16:creationId xmlns:a16="http://schemas.microsoft.com/office/drawing/2014/main" id="{4C702BF4-8DA1-F3C8-38CB-3A0E86AE5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690965" y="1762271"/>
            <a:ext cx="436691" cy="4361491"/>
          </a:xfrm>
          <a:prstGeom prst="rect">
            <a:avLst/>
          </a:prstGeom>
        </p:spPr>
      </p:pic>
      <p:pic>
        <p:nvPicPr>
          <p:cNvPr id="241" name="Graphic 240">
            <a:extLst>
              <a:ext uri="{FF2B5EF4-FFF2-40B4-BE49-F238E27FC236}">
                <a16:creationId xmlns:a16="http://schemas.microsoft.com/office/drawing/2014/main" id="{88818AA1-9427-FD97-20E5-F263799014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10999" y="867144"/>
            <a:ext cx="755034" cy="5256619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77CACE19-8C58-C434-01CB-F62804087356}"/>
              </a:ext>
            </a:extLst>
          </p:cNvPr>
          <p:cNvSpPr txBox="1"/>
          <p:nvPr/>
        </p:nvSpPr>
        <p:spPr>
          <a:xfrm>
            <a:off x="2001280" y="1145947"/>
            <a:ext cx="608529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5091A1"/>
                </a:solidFill>
                <a:effectLst/>
                <a:latin typeface="Helvetica Neue LT Pro 85 Heavy"/>
                <a:ea typeface="MS Mincho" panose="02020609040205080304" pitchFamily="49" charset="-128"/>
              </a:rPr>
              <a:t>MSc: KUJDESI SHËNDETËSOR DIGJITAL</a:t>
            </a:r>
            <a:endParaRPr lang="en-US" sz="1500" b="1" dirty="0">
              <a:solidFill>
                <a:srgbClr val="5091A1"/>
              </a:solidFill>
              <a:latin typeface="Helvetica Neue LT Pro 85 Heavy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3A2856A-05D0-E751-7610-6E6560BD8037}"/>
              </a:ext>
            </a:extLst>
          </p:cNvPr>
          <p:cNvSpPr txBox="1"/>
          <p:nvPr/>
        </p:nvSpPr>
        <p:spPr>
          <a:xfrm>
            <a:off x="1994841" y="1453938"/>
            <a:ext cx="609173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5091A1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ORARI I LIGJËRATAVE DHE USHTRIMEVE PËR VITIN AKADEMIK 2024/25</a:t>
            </a:r>
            <a:endParaRPr lang="en-US" sz="1300" dirty="0">
              <a:solidFill>
                <a:srgbClr val="5091A1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54B1D298-D82C-D184-B222-5E7F0BB0F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2321661"/>
            <a:ext cx="1237240" cy="617048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6288090A-4A54-1BDD-FBD6-4DE8B12898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40" y="1781708"/>
            <a:ext cx="736038" cy="526198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5F81DBDD-15FE-6382-BB05-91DF43C9D6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194" y="1781708"/>
            <a:ext cx="921076" cy="526198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DDF64A6-0B74-0E67-12CE-4D4E18A2D8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761" y="1781708"/>
            <a:ext cx="656257" cy="526198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C0445B7D-EE99-DB78-D648-C3A2D5955D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059" y="1781708"/>
            <a:ext cx="615196" cy="526198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9628DDFC-B612-5014-024F-7BB38A750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468" y="1781708"/>
            <a:ext cx="677418" cy="526198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2F67434-E23C-69ED-226C-A0F089E61D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852" y="1781708"/>
            <a:ext cx="1192959" cy="526198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5B0CF70E-AB12-D47A-393D-4A1983F07E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658" y="1781708"/>
            <a:ext cx="476102" cy="526198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B9DE65AF-4409-05AB-0247-C7A889B19E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603" y="1781708"/>
            <a:ext cx="1199208" cy="526198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878D2C84-8DD2-239F-DA63-6ED5D2E7B2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287" y="1781705"/>
            <a:ext cx="1240009" cy="526198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1D0DA0C7-37C8-896D-468E-E0CEA32282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2950054"/>
            <a:ext cx="1237240" cy="851567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580AEF0E-642D-F9AE-1B66-8CBB13D7B2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3810418"/>
            <a:ext cx="1237240" cy="878701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3D382AB2-7DB9-E6C7-CD44-AF09E71AC1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4696228"/>
            <a:ext cx="1237240" cy="669236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34D3BD9E-AABA-8DE8-4F27-FC381D997C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5374884"/>
            <a:ext cx="1237240" cy="735840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885CEFC-F92E-E4F6-849C-10E30DF54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2321664"/>
            <a:ext cx="1196520" cy="617048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1D546B1-CDBA-E6D3-E542-237654827D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2950055"/>
            <a:ext cx="1196520" cy="851567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F367F43-F53F-5353-035A-E0D7160E2E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3810419"/>
            <a:ext cx="1196520" cy="878701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0A107A4E-83BC-51D9-07E2-FBB46A8C78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4696230"/>
            <a:ext cx="1196520" cy="669236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C0627596-FEB1-2D34-06C0-F19D2BC01D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5374885"/>
            <a:ext cx="1196520" cy="735840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C67F17C8-1688-2F8F-565B-54D8A51A6A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2321664"/>
            <a:ext cx="476102" cy="617048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DFF56417-81EB-D411-28B9-A25E8AB6CF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2950055"/>
            <a:ext cx="476102" cy="851567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9C83EC74-8232-28EA-73CB-630C844473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3810419"/>
            <a:ext cx="476102" cy="878701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812E98B6-A585-E84A-29F6-8F3E06A842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4696230"/>
            <a:ext cx="476102" cy="669236"/>
          </a:xfrm>
          <a:prstGeom prst="rect">
            <a:avLst/>
          </a:prstGeom>
        </p:spPr>
      </p:pic>
      <p:pic>
        <p:nvPicPr>
          <p:cNvPr id="228" name="Picture 227">
            <a:extLst>
              <a:ext uri="{FF2B5EF4-FFF2-40B4-BE49-F238E27FC236}">
                <a16:creationId xmlns:a16="http://schemas.microsoft.com/office/drawing/2014/main" id="{DEF978E4-6EF6-3B17-0A74-D9C5A7B80F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5374885"/>
            <a:ext cx="476102" cy="735840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4BED3407-1656-9A80-F949-EFF701E1D5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2321664"/>
            <a:ext cx="1192959" cy="617048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A70C8D25-12A9-2A9B-7C22-10D006BA7E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2950055"/>
            <a:ext cx="1192959" cy="851567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7EA13E26-9800-B544-62A0-F9C2EB5546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3810419"/>
            <a:ext cx="1192959" cy="878701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E454BFCF-CCA9-6CEC-854E-C1F725DC7F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4696230"/>
            <a:ext cx="1192959" cy="669236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65B6567C-ED7C-012A-1723-11ECBD791D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5374885"/>
            <a:ext cx="1192959" cy="735840"/>
          </a:xfrm>
          <a:prstGeom prst="rect">
            <a:avLst/>
          </a:prstGeom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AAA4AAD9-D35C-EB34-830E-287F3EC787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2321664"/>
            <a:ext cx="677418" cy="617048"/>
          </a:xfrm>
          <a:prstGeom prst="rect">
            <a:avLst/>
          </a:prstGeom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ED5446C4-548C-A37D-9482-79B555ED68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2950055"/>
            <a:ext cx="677418" cy="851567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169A2577-B3FA-E4F3-9128-CB6BE29A4A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3810419"/>
            <a:ext cx="677418" cy="878701"/>
          </a:xfrm>
          <a:prstGeom prst="rect">
            <a:avLst/>
          </a:prstGeom>
        </p:spPr>
      </p:pic>
      <p:pic>
        <p:nvPicPr>
          <p:cNvPr id="246" name="Picture 245">
            <a:extLst>
              <a:ext uri="{FF2B5EF4-FFF2-40B4-BE49-F238E27FC236}">
                <a16:creationId xmlns:a16="http://schemas.microsoft.com/office/drawing/2014/main" id="{41F7C97D-5074-94E1-5149-D2BFEB566A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4696230"/>
            <a:ext cx="677418" cy="669236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D9450650-C19E-3E0B-F378-B762B68A39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5374885"/>
            <a:ext cx="677418" cy="735840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D41DA952-3398-D328-BD0D-E2B156FB11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2321664"/>
            <a:ext cx="615196" cy="617048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0CBF4C0C-51DF-6C17-90B6-F8EFDDDBC8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2950055"/>
            <a:ext cx="615196" cy="851567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834976F2-0831-E785-6496-5AC466BE6F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3810419"/>
            <a:ext cx="615196" cy="878701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14DD2791-BEF1-052E-E41F-A0B8571DB2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4696230"/>
            <a:ext cx="615196" cy="669236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394B58E4-FFA7-538A-9F46-068F81F7D9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5374885"/>
            <a:ext cx="615196" cy="735840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0E248EBC-4E92-70F4-7E03-0216A704DD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2321664"/>
            <a:ext cx="656090" cy="617048"/>
          </a:xfrm>
          <a:prstGeom prst="rect">
            <a:avLst/>
          </a:prstGeom>
        </p:spPr>
      </p:pic>
      <p:pic>
        <p:nvPicPr>
          <p:cNvPr id="264" name="Picture 263">
            <a:extLst>
              <a:ext uri="{FF2B5EF4-FFF2-40B4-BE49-F238E27FC236}">
                <a16:creationId xmlns:a16="http://schemas.microsoft.com/office/drawing/2014/main" id="{4847EACA-1A7A-B8D3-2B33-A093D5F364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2950055"/>
            <a:ext cx="656090" cy="851567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A8609DAF-2779-317F-D50C-E763FD804D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3810419"/>
            <a:ext cx="656090" cy="878701"/>
          </a:xfrm>
          <a:prstGeom prst="rect">
            <a:avLst/>
          </a:prstGeom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B340024E-656D-CA48-B6AC-00EB65FA5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4696230"/>
            <a:ext cx="656090" cy="669236"/>
          </a:xfrm>
          <a:prstGeom prst="rect">
            <a:avLst/>
          </a:prstGeom>
        </p:spPr>
      </p:pic>
      <p:pic>
        <p:nvPicPr>
          <p:cNvPr id="268" name="Picture 267">
            <a:extLst>
              <a:ext uri="{FF2B5EF4-FFF2-40B4-BE49-F238E27FC236}">
                <a16:creationId xmlns:a16="http://schemas.microsoft.com/office/drawing/2014/main" id="{CCFC272A-7396-2F24-C89A-9FFD8B5918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5374885"/>
            <a:ext cx="656090" cy="735840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60F19F61-F9D1-1667-701D-143F936878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2321664"/>
            <a:ext cx="919408" cy="617048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8B51A47C-B3EF-4FA1-7E78-F201413A25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2950055"/>
            <a:ext cx="919408" cy="851567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96AA3A8F-FD93-CC55-DF5D-9BD78DA42F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3810419"/>
            <a:ext cx="919408" cy="878701"/>
          </a:xfrm>
          <a:prstGeom prst="rect">
            <a:avLst/>
          </a:prstGeom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661062BF-C7D6-E893-459E-4443A300C4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4696230"/>
            <a:ext cx="919408" cy="669236"/>
          </a:xfrm>
          <a:prstGeom prst="rect">
            <a:avLst/>
          </a:prstGeom>
        </p:spPr>
      </p:pic>
      <p:pic>
        <p:nvPicPr>
          <p:cNvPr id="278" name="Picture 277">
            <a:extLst>
              <a:ext uri="{FF2B5EF4-FFF2-40B4-BE49-F238E27FC236}">
                <a16:creationId xmlns:a16="http://schemas.microsoft.com/office/drawing/2014/main" id="{D39F0D93-509A-AD0E-E005-EE47011A8D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5374885"/>
            <a:ext cx="919408" cy="735840"/>
          </a:xfrm>
          <a:prstGeom prst="rect">
            <a:avLst/>
          </a:prstGeom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18E5428B-1E21-376E-051F-9931058791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2321664"/>
            <a:ext cx="736038" cy="617048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2950055"/>
            <a:ext cx="736038" cy="851567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02915554-579D-D742-6659-202D99EA5B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3816401"/>
            <a:ext cx="736038" cy="872722"/>
          </a:xfrm>
          <a:prstGeom prst="rect">
            <a:avLst/>
          </a:prstGeom>
        </p:spPr>
      </p:pic>
      <p:pic>
        <p:nvPicPr>
          <p:cNvPr id="286" name="Picture 285">
            <a:extLst>
              <a:ext uri="{FF2B5EF4-FFF2-40B4-BE49-F238E27FC236}">
                <a16:creationId xmlns:a16="http://schemas.microsoft.com/office/drawing/2014/main" id="{98F091D5-B383-D40A-3EC6-FF21B0DA21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4696230"/>
            <a:ext cx="736038" cy="669236"/>
          </a:xfrm>
          <a:prstGeom prst="rect">
            <a:avLst/>
          </a:prstGeom>
        </p:spPr>
      </p:pic>
      <p:pic>
        <p:nvPicPr>
          <p:cNvPr id="288" name="Picture 287">
            <a:extLst>
              <a:ext uri="{FF2B5EF4-FFF2-40B4-BE49-F238E27FC236}">
                <a16:creationId xmlns:a16="http://schemas.microsoft.com/office/drawing/2014/main" id="{61104CA4-0ED4-AEE6-309F-20F1FEFF49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5374885"/>
            <a:ext cx="736038" cy="735840"/>
          </a:xfrm>
          <a:prstGeom prst="rect">
            <a:avLst/>
          </a:prstGeom>
        </p:spPr>
      </p:pic>
      <p:sp>
        <p:nvSpPr>
          <p:cNvPr id="293" name="TextBox 292">
            <a:extLst>
              <a:ext uri="{FF2B5EF4-FFF2-40B4-BE49-F238E27FC236}">
                <a16:creationId xmlns:a16="http://schemas.microsoft.com/office/drawing/2014/main" id="{BA23F45E-3B81-0929-3873-8ED376D22CC3}"/>
              </a:ext>
            </a:extLst>
          </p:cNvPr>
          <p:cNvSpPr txBox="1"/>
          <p:nvPr/>
        </p:nvSpPr>
        <p:spPr>
          <a:xfrm rot="16200000">
            <a:off x="-459507" y="4033944"/>
            <a:ext cx="3655706" cy="292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90" b="1" dirty="0" err="1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Semestri</a:t>
            </a:r>
            <a:r>
              <a:rPr lang="en-US" sz="990" b="1" dirty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990" b="1" dirty="0" err="1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lll</a:t>
            </a:r>
            <a:r>
              <a:rPr lang="en-US" sz="990" b="1" dirty="0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 (</a:t>
            </a:r>
            <a:r>
              <a:rPr lang="en-US" sz="990" b="1" dirty="0" err="1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Dimëror</a:t>
            </a:r>
            <a:r>
              <a:rPr lang="en-US" sz="990" b="1" dirty="0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)</a:t>
            </a:r>
            <a:endParaRPr lang="en-US" sz="990" dirty="0">
              <a:solidFill>
                <a:schemeClr val="bg1"/>
              </a:solidFill>
              <a:effectLst/>
              <a:latin typeface="Helvetica Neue LT Pro 85 Heavy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C0A1B7D-4AD4-EEDE-C062-4836605E52C8}"/>
              </a:ext>
            </a:extLst>
          </p:cNvPr>
          <p:cNvSpPr txBox="1"/>
          <p:nvPr/>
        </p:nvSpPr>
        <p:spPr>
          <a:xfrm>
            <a:off x="2075206" y="1957374"/>
            <a:ext cx="110465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MODULI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D65F07C-FB63-4224-E94C-E0BF8A9986FA}"/>
              </a:ext>
            </a:extLst>
          </p:cNvPr>
          <p:cNvSpPr txBox="1"/>
          <p:nvPr/>
        </p:nvSpPr>
        <p:spPr>
          <a:xfrm>
            <a:off x="3356652" y="1957376"/>
            <a:ext cx="110465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MËSIMDHËNËSIT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926513C-07BD-DB05-83FB-9ACAF64ED11B}"/>
              </a:ext>
            </a:extLst>
          </p:cNvPr>
          <p:cNvSpPr txBox="1"/>
          <p:nvPr/>
        </p:nvSpPr>
        <p:spPr>
          <a:xfrm>
            <a:off x="4571998" y="1957376"/>
            <a:ext cx="45657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L/U/P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8AF521C0-777B-16A8-773A-7CAA9C6961B9}"/>
              </a:ext>
            </a:extLst>
          </p:cNvPr>
          <p:cNvSpPr txBox="1"/>
          <p:nvPr/>
        </p:nvSpPr>
        <p:spPr>
          <a:xfrm>
            <a:off x="5046058" y="1957376"/>
            <a:ext cx="7368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SALLA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A58ED8F6-1B3F-F535-991F-A8F398962D46}"/>
              </a:ext>
            </a:extLst>
          </p:cNvPr>
          <p:cNvSpPr txBox="1"/>
          <p:nvPr/>
        </p:nvSpPr>
        <p:spPr>
          <a:xfrm>
            <a:off x="6280969" y="1957376"/>
            <a:ext cx="623369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HËNË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4210AE6-C3D0-939A-419A-0AFAE9F06CF2}"/>
              </a:ext>
            </a:extLst>
          </p:cNvPr>
          <p:cNvSpPr txBox="1"/>
          <p:nvPr/>
        </p:nvSpPr>
        <p:spPr>
          <a:xfrm>
            <a:off x="6957343" y="1957376"/>
            <a:ext cx="678020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MARTË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C6FDBE25-3053-40B9-1A5D-E7A21C39B2B5}"/>
              </a:ext>
            </a:extLst>
          </p:cNvPr>
          <p:cNvSpPr txBox="1"/>
          <p:nvPr/>
        </p:nvSpPr>
        <p:spPr>
          <a:xfrm>
            <a:off x="7528498" y="1957376"/>
            <a:ext cx="825011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MËRKURË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65BC566E-E63A-2970-EADF-DC424348E8BB}"/>
              </a:ext>
            </a:extLst>
          </p:cNvPr>
          <p:cNvSpPr txBox="1"/>
          <p:nvPr/>
        </p:nvSpPr>
        <p:spPr>
          <a:xfrm>
            <a:off x="8240821" y="1957377"/>
            <a:ext cx="824906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ENJËTE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D10D1AF-6706-EDC5-BEAB-37ABE054E624}"/>
              </a:ext>
            </a:extLst>
          </p:cNvPr>
          <p:cNvSpPr txBox="1"/>
          <p:nvPr/>
        </p:nvSpPr>
        <p:spPr>
          <a:xfrm>
            <a:off x="9177976" y="1957376"/>
            <a:ext cx="8190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PREMTE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2EA262AB-8245-09A3-FD40-76CDA77A5798}"/>
              </a:ext>
            </a:extLst>
          </p:cNvPr>
          <p:cNvSpPr txBox="1"/>
          <p:nvPr/>
        </p:nvSpPr>
        <p:spPr>
          <a:xfrm>
            <a:off x="10677373" y="1957376"/>
            <a:ext cx="48196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4DDEF20-A363-C4A3-D3CB-140FD61497B4}"/>
              </a:ext>
            </a:extLst>
          </p:cNvPr>
          <p:cNvSpPr txBox="1"/>
          <p:nvPr/>
        </p:nvSpPr>
        <p:spPr>
          <a:xfrm>
            <a:off x="1469076" y="1957375"/>
            <a:ext cx="426815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VITI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B08E12BE-B1F4-1C91-E10E-D7A6D8CEB42B}"/>
              </a:ext>
            </a:extLst>
          </p:cNvPr>
          <p:cNvSpPr txBox="1"/>
          <p:nvPr/>
        </p:nvSpPr>
        <p:spPr>
          <a:xfrm>
            <a:off x="1611446" y="2320331"/>
            <a:ext cx="17361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6A73E26D-BEC8-0E62-F5B2-FC62F9DD95A0}"/>
              </a:ext>
            </a:extLst>
          </p:cNvPr>
          <p:cNvSpPr txBox="1"/>
          <p:nvPr/>
        </p:nvSpPr>
        <p:spPr>
          <a:xfrm>
            <a:off x="1573405" y="3029797"/>
            <a:ext cx="249722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II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0509D8BC-C72E-C92A-743C-438393414362}"/>
              </a:ext>
            </a:extLst>
          </p:cNvPr>
          <p:cNvSpPr txBox="1"/>
          <p:nvPr/>
        </p:nvSpPr>
        <p:spPr>
          <a:xfrm>
            <a:off x="1560616" y="4729399"/>
            <a:ext cx="283155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IV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CE44DCBC-F734-2F8E-6691-42D28BD7FB42}"/>
              </a:ext>
            </a:extLst>
          </p:cNvPr>
          <p:cNvSpPr txBox="1"/>
          <p:nvPr/>
        </p:nvSpPr>
        <p:spPr>
          <a:xfrm>
            <a:off x="1564252" y="3838123"/>
            <a:ext cx="29371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III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B9E540C5-CF1E-FB9A-0689-FA1963B4C827}"/>
              </a:ext>
            </a:extLst>
          </p:cNvPr>
          <p:cNvSpPr txBox="1"/>
          <p:nvPr/>
        </p:nvSpPr>
        <p:spPr>
          <a:xfrm>
            <a:off x="1553891" y="5407423"/>
            <a:ext cx="28699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V</a:t>
            </a:r>
          </a:p>
        </p:txBody>
      </p:sp>
      <p:pic>
        <p:nvPicPr>
          <p:cNvPr id="191" name="Picture 190">
            <a:extLst>
              <a:ext uri="{FF2B5EF4-FFF2-40B4-BE49-F238E27FC236}">
                <a16:creationId xmlns:a16="http://schemas.microsoft.com/office/drawing/2014/main" id="{024A27CD-A34E-9B1B-B361-ECEF96CE93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250" y="1781705"/>
            <a:ext cx="243261" cy="526198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E7B4E999-90AD-0CB7-27B3-41B0DB8C3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2321661"/>
            <a:ext cx="243261" cy="617048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AFD70AED-CA8A-C3E8-AFBB-2901289B0A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2950054"/>
            <a:ext cx="243261" cy="851567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75910EC4-90E7-4FFC-291F-B1BDA96CDC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3810418"/>
            <a:ext cx="243261" cy="878701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381CC7FE-2E44-6425-DA17-C43F587325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4696228"/>
            <a:ext cx="243261" cy="669236"/>
          </a:xfrm>
          <a:prstGeom prst="rect">
            <a:avLst/>
          </a:prstGeom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4119D4D2-E15F-7BEF-52B9-57E6386614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5374884"/>
            <a:ext cx="243261" cy="735840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FD3CB5D7-BFE0-4FC9-5FF5-BA390B3302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9" y="1781708"/>
            <a:ext cx="736038" cy="526198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93961FEE-2816-2C78-CD97-F436AE7A73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2321664"/>
            <a:ext cx="736038" cy="617048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FA987B4A-D177-C944-AB23-9AF8CC6E3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2950055"/>
            <a:ext cx="736038" cy="851567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B8A2C098-6857-FF3A-80FE-63157B03FC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3816401"/>
            <a:ext cx="736038" cy="872722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26C87234-F186-7F34-9DCC-C5966738E6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4696230"/>
            <a:ext cx="736038" cy="669236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85025365-5EA9-03C2-0818-EE7B2B9B9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5374885"/>
            <a:ext cx="736038" cy="735840"/>
          </a:xfrm>
          <a:prstGeom prst="rect">
            <a:avLst/>
          </a:prstGeom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CCF7F3BA-8D3F-EA07-4368-BEEAF2950142}"/>
              </a:ext>
            </a:extLst>
          </p:cNvPr>
          <p:cNvSpPr txBox="1"/>
          <p:nvPr/>
        </p:nvSpPr>
        <p:spPr>
          <a:xfrm>
            <a:off x="9893318" y="1957376"/>
            <a:ext cx="8190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SHTUNE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E3CB0AE-8A8C-D2A8-0A18-D7A7A602345E}"/>
              </a:ext>
            </a:extLst>
          </p:cNvPr>
          <p:cNvSpPr txBox="1"/>
          <p:nvPr/>
        </p:nvSpPr>
        <p:spPr>
          <a:xfrm>
            <a:off x="1818927" y="1948802"/>
            <a:ext cx="36574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O/Z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70639" y="2358981"/>
            <a:ext cx="12385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Hyrje</a:t>
            </a:r>
            <a:r>
              <a:rPr lang="en-US" sz="800" dirty="0" smtClean="0"/>
              <a:t> </a:t>
            </a:r>
            <a:r>
              <a:rPr lang="en-US" sz="800" dirty="0" err="1" smtClean="0"/>
              <a:t>në</a:t>
            </a:r>
            <a:r>
              <a:rPr lang="en-US" sz="800" dirty="0" smtClean="0"/>
              <a:t> </a:t>
            </a:r>
            <a:r>
              <a:rPr lang="en-US" sz="800" dirty="0" err="1" smtClean="0"/>
              <a:t>Biostatistikë</a:t>
            </a:r>
            <a:endParaRPr lang="en-US" sz="800" dirty="0"/>
          </a:p>
        </p:txBody>
      </p:sp>
      <p:sp>
        <p:nvSpPr>
          <p:cNvPr id="92" name="TextBox 91"/>
          <p:cNvSpPr txBox="1"/>
          <p:nvPr/>
        </p:nvSpPr>
        <p:spPr>
          <a:xfrm>
            <a:off x="2092317" y="3024205"/>
            <a:ext cx="1237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Teknologjitë</a:t>
            </a:r>
            <a:r>
              <a:rPr lang="en-US" sz="800" dirty="0" smtClean="0"/>
              <a:t> e </a:t>
            </a:r>
            <a:r>
              <a:rPr lang="en-US" sz="800" dirty="0" err="1" smtClean="0"/>
              <a:t>ndjeshmërisë</a:t>
            </a:r>
            <a:r>
              <a:rPr lang="en-US" sz="800" dirty="0" smtClean="0"/>
              <a:t> </a:t>
            </a:r>
            <a:r>
              <a:rPr lang="en-US" sz="800" dirty="0" err="1" smtClean="0"/>
              <a:t>dhe</a:t>
            </a:r>
            <a:r>
              <a:rPr lang="en-US" sz="800" dirty="0" smtClean="0"/>
              <a:t> </a:t>
            </a:r>
            <a:r>
              <a:rPr lang="en-US" sz="800" dirty="0" err="1" smtClean="0"/>
              <a:t>diagnostikës</a:t>
            </a:r>
            <a:r>
              <a:rPr lang="en-US" sz="800" dirty="0" smtClean="0"/>
              <a:t> </a:t>
            </a:r>
            <a:r>
              <a:rPr lang="en-US" sz="800" dirty="0" err="1" smtClean="0"/>
              <a:t>dhe</a:t>
            </a:r>
            <a:r>
              <a:rPr lang="en-US" sz="800" dirty="0" smtClean="0"/>
              <a:t> </a:t>
            </a:r>
            <a:r>
              <a:rPr lang="en-US" sz="800" dirty="0" err="1" smtClean="0"/>
              <a:t>Monitorimi</a:t>
            </a:r>
            <a:r>
              <a:rPr lang="en-US" sz="800" dirty="0" smtClean="0"/>
              <a:t> </a:t>
            </a:r>
            <a:r>
              <a:rPr lang="en-US" sz="800" dirty="0" err="1" smtClean="0"/>
              <a:t>i</a:t>
            </a:r>
            <a:r>
              <a:rPr lang="en-US" sz="800" dirty="0" smtClean="0"/>
              <a:t> </a:t>
            </a:r>
            <a:r>
              <a:rPr lang="en-US" sz="800" dirty="0" err="1" smtClean="0"/>
              <a:t>pacientëve</a:t>
            </a:r>
            <a:endParaRPr lang="en-US" sz="800" dirty="0"/>
          </a:p>
        </p:txBody>
      </p:sp>
      <p:sp>
        <p:nvSpPr>
          <p:cNvPr id="93" name="TextBox 92"/>
          <p:cNvSpPr txBox="1"/>
          <p:nvPr/>
        </p:nvSpPr>
        <p:spPr>
          <a:xfrm>
            <a:off x="2075206" y="4079643"/>
            <a:ext cx="12758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Health Data Analytics</a:t>
            </a:r>
            <a:endParaRPr lang="en-US" sz="800" dirty="0"/>
          </a:p>
        </p:txBody>
      </p:sp>
      <p:sp>
        <p:nvSpPr>
          <p:cNvPr id="94" name="TextBox 93"/>
          <p:cNvSpPr txBox="1"/>
          <p:nvPr/>
        </p:nvSpPr>
        <p:spPr>
          <a:xfrm>
            <a:off x="2061278" y="4776929"/>
            <a:ext cx="12721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Sistemi</a:t>
            </a:r>
            <a:r>
              <a:rPr lang="en-US" sz="800" dirty="0" smtClean="0"/>
              <a:t> </a:t>
            </a:r>
            <a:r>
              <a:rPr lang="en-US" sz="800" dirty="0" err="1" smtClean="0"/>
              <a:t>i</a:t>
            </a:r>
            <a:r>
              <a:rPr lang="en-US" sz="800" dirty="0" smtClean="0"/>
              <a:t> </a:t>
            </a:r>
            <a:r>
              <a:rPr lang="en-US" sz="800" dirty="0" err="1" smtClean="0"/>
              <a:t>raportimit</a:t>
            </a:r>
            <a:r>
              <a:rPr lang="en-US" sz="800" dirty="0" smtClean="0"/>
              <a:t> </a:t>
            </a:r>
            <a:r>
              <a:rPr lang="en-US" sz="800" dirty="0" err="1" smtClean="0"/>
              <a:t>të</a:t>
            </a:r>
            <a:r>
              <a:rPr lang="en-US" sz="800" dirty="0" smtClean="0"/>
              <a:t> </a:t>
            </a:r>
            <a:r>
              <a:rPr lang="en-US" sz="800" dirty="0" err="1" smtClean="0"/>
              <a:t>incidenteve</a:t>
            </a:r>
            <a:r>
              <a:rPr lang="en-US" sz="800" dirty="0" smtClean="0"/>
              <a:t> </a:t>
            </a:r>
            <a:r>
              <a:rPr lang="en-US" sz="800" dirty="0" err="1" smtClean="0"/>
              <a:t>kritike</a:t>
            </a:r>
            <a:endParaRPr lang="en-US" sz="800" dirty="0"/>
          </a:p>
        </p:txBody>
      </p:sp>
      <p:sp>
        <p:nvSpPr>
          <p:cNvPr id="95" name="TextBox 94"/>
          <p:cNvSpPr txBox="1"/>
          <p:nvPr/>
        </p:nvSpPr>
        <p:spPr>
          <a:xfrm>
            <a:off x="2114359" y="5470946"/>
            <a:ext cx="1307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Qeverisja</a:t>
            </a:r>
            <a:r>
              <a:rPr lang="en-US" sz="800" dirty="0" smtClean="0"/>
              <a:t>, </a:t>
            </a:r>
            <a:r>
              <a:rPr lang="en-US" sz="800" dirty="0" err="1" smtClean="0"/>
              <a:t>Etika</a:t>
            </a:r>
            <a:r>
              <a:rPr lang="en-US" sz="800" dirty="0" smtClean="0"/>
              <a:t> </a:t>
            </a:r>
            <a:r>
              <a:rPr lang="en-US" sz="800" dirty="0" err="1" smtClean="0"/>
              <a:t>dhe</a:t>
            </a:r>
            <a:r>
              <a:rPr lang="en-US" sz="800" dirty="0" smtClean="0"/>
              <a:t> </a:t>
            </a:r>
            <a:r>
              <a:rPr lang="en-US" sz="800" dirty="0" err="1" smtClean="0"/>
              <a:t>Ligjet</a:t>
            </a:r>
            <a:r>
              <a:rPr lang="en-US" sz="800" dirty="0" smtClean="0"/>
              <a:t> </a:t>
            </a:r>
            <a:r>
              <a:rPr lang="en-US" sz="800" dirty="0" err="1" smtClean="0"/>
              <a:t>Shëndetësore</a:t>
            </a:r>
            <a:r>
              <a:rPr lang="en-US" sz="800" dirty="0" smtClean="0"/>
              <a:t> </a:t>
            </a:r>
          </a:p>
          <a:p>
            <a:endParaRPr lang="en-US" sz="800" dirty="0"/>
          </a:p>
          <a:p>
            <a:r>
              <a:rPr lang="en-US" sz="800" dirty="0" err="1" smtClean="0"/>
              <a:t>Bashkë</a:t>
            </a:r>
            <a:r>
              <a:rPr lang="en-US" sz="800" dirty="0" smtClean="0"/>
              <a:t> me MISHSH</a:t>
            </a:r>
            <a:endParaRPr lang="en-US" sz="800" dirty="0"/>
          </a:p>
        </p:txBody>
      </p:sp>
      <p:sp>
        <p:nvSpPr>
          <p:cNvPr id="3" name="TextBox 2"/>
          <p:cNvSpPr txBox="1"/>
          <p:nvPr/>
        </p:nvSpPr>
        <p:spPr>
          <a:xfrm>
            <a:off x="1848942" y="2499962"/>
            <a:ext cx="2654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O</a:t>
            </a:r>
            <a:endParaRPr lang="en-US" sz="1000" b="1" dirty="0"/>
          </a:p>
        </p:txBody>
      </p:sp>
      <p:sp>
        <p:nvSpPr>
          <p:cNvPr id="4" name="Rectangle 3"/>
          <p:cNvSpPr/>
          <p:nvPr/>
        </p:nvSpPr>
        <p:spPr>
          <a:xfrm>
            <a:off x="1866482" y="3157366"/>
            <a:ext cx="2712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/>
              <a:t>O</a:t>
            </a:r>
          </a:p>
        </p:txBody>
      </p:sp>
      <p:sp>
        <p:nvSpPr>
          <p:cNvPr id="5" name="Rectangle 4"/>
          <p:cNvSpPr/>
          <p:nvPr/>
        </p:nvSpPr>
        <p:spPr>
          <a:xfrm>
            <a:off x="1860857" y="4061239"/>
            <a:ext cx="2712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/>
              <a:t>O</a:t>
            </a:r>
          </a:p>
        </p:txBody>
      </p:sp>
      <p:sp>
        <p:nvSpPr>
          <p:cNvPr id="7" name="Rectangle 6"/>
          <p:cNvSpPr/>
          <p:nvPr/>
        </p:nvSpPr>
        <p:spPr>
          <a:xfrm>
            <a:off x="1869378" y="4907735"/>
            <a:ext cx="2712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/>
              <a:t>O</a:t>
            </a:r>
          </a:p>
        </p:txBody>
      </p:sp>
      <p:sp>
        <p:nvSpPr>
          <p:cNvPr id="8" name="Rectangle 7"/>
          <p:cNvSpPr/>
          <p:nvPr/>
        </p:nvSpPr>
        <p:spPr>
          <a:xfrm>
            <a:off x="1876204" y="5590997"/>
            <a:ext cx="2455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 smtClean="0"/>
              <a:t>Z</a:t>
            </a:r>
            <a:endParaRPr lang="en-US" sz="1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44590" y="2307903"/>
            <a:ext cx="1207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Prof. Dr. Bernard </a:t>
            </a:r>
            <a:r>
              <a:rPr lang="en-US" sz="800" dirty="0" err="1" smtClean="0"/>
              <a:t>Tahirbegolli</a:t>
            </a:r>
            <a:endParaRPr lang="en-US" sz="800" dirty="0" smtClean="0"/>
          </a:p>
          <a:p>
            <a:r>
              <a:rPr lang="en-US" sz="800" dirty="0" smtClean="0"/>
              <a:t>Prof. Ass. Dr. </a:t>
            </a:r>
            <a:r>
              <a:rPr lang="en-US" sz="800" dirty="0" err="1" smtClean="0"/>
              <a:t>Riaz</a:t>
            </a:r>
            <a:r>
              <a:rPr lang="en-US" sz="800" dirty="0" smtClean="0"/>
              <a:t> </a:t>
            </a:r>
            <a:r>
              <a:rPr lang="en-US" sz="800" dirty="0" err="1" smtClean="0"/>
              <a:t>Agahi</a:t>
            </a:r>
            <a:r>
              <a:rPr lang="en-US" sz="800" dirty="0" smtClean="0"/>
              <a:t> </a:t>
            </a:r>
            <a:endParaRPr lang="en-US" sz="800" dirty="0"/>
          </a:p>
        </p:txBody>
      </p:sp>
      <p:sp>
        <p:nvSpPr>
          <p:cNvPr id="103" name="TextBox 102"/>
          <p:cNvSpPr txBox="1"/>
          <p:nvPr/>
        </p:nvSpPr>
        <p:spPr>
          <a:xfrm>
            <a:off x="3415842" y="3093148"/>
            <a:ext cx="112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Prof. Ass. Dr. </a:t>
            </a:r>
            <a:r>
              <a:rPr lang="en-US" sz="800" dirty="0" err="1" smtClean="0"/>
              <a:t>Bardh</a:t>
            </a:r>
            <a:r>
              <a:rPr lang="en-US" sz="800" dirty="0" smtClean="0"/>
              <a:t> </a:t>
            </a:r>
            <a:r>
              <a:rPr lang="en-US" sz="800" dirty="0" err="1" smtClean="0"/>
              <a:t>Prenkaj</a:t>
            </a:r>
            <a:r>
              <a:rPr lang="en-US" sz="800" dirty="0" smtClean="0"/>
              <a:t> </a:t>
            </a:r>
          </a:p>
          <a:p>
            <a:r>
              <a:rPr lang="en-US" sz="800" dirty="0" smtClean="0"/>
              <a:t>MSc. Elona Bellaja </a:t>
            </a:r>
            <a:endParaRPr lang="en-US" sz="8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422282" y="3917529"/>
            <a:ext cx="112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Prof. Dr. </a:t>
            </a:r>
            <a:r>
              <a:rPr lang="en-US" sz="800" dirty="0" err="1" smtClean="0"/>
              <a:t>Ilir</a:t>
            </a:r>
            <a:r>
              <a:rPr lang="en-US" sz="800" dirty="0" smtClean="0"/>
              <a:t> </a:t>
            </a:r>
            <a:r>
              <a:rPr lang="en-US" sz="800" dirty="0" err="1" smtClean="0"/>
              <a:t>Hoxha</a:t>
            </a:r>
            <a:endParaRPr lang="en-US" sz="800" dirty="0" smtClean="0"/>
          </a:p>
          <a:p>
            <a:r>
              <a:rPr lang="en-US" sz="800" dirty="0" smtClean="0"/>
              <a:t>Prof. Ass. Dr. </a:t>
            </a:r>
            <a:r>
              <a:rPr lang="en-US" sz="800" dirty="0" err="1" smtClean="0"/>
              <a:t>Riaz</a:t>
            </a:r>
            <a:r>
              <a:rPr lang="en-US" sz="800" dirty="0" smtClean="0"/>
              <a:t> </a:t>
            </a:r>
            <a:r>
              <a:rPr lang="en-US" sz="800" dirty="0" err="1" smtClean="0"/>
              <a:t>Agahi</a:t>
            </a:r>
            <a:r>
              <a:rPr lang="en-US" sz="800" dirty="0" smtClean="0"/>
              <a:t> </a:t>
            </a:r>
            <a:endParaRPr lang="en-US" sz="800" dirty="0"/>
          </a:p>
        </p:txBody>
      </p:sp>
      <p:sp>
        <p:nvSpPr>
          <p:cNvPr id="105" name="TextBox 104"/>
          <p:cNvSpPr txBox="1"/>
          <p:nvPr/>
        </p:nvSpPr>
        <p:spPr>
          <a:xfrm>
            <a:off x="3407603" y="4729399"/>
            <a:ext cx="11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Prof. Ass. Dr. </a:t>
            </a:r>
            <a:r>
              <a:rPr lang="en-US" sz="800" dirty="0" err="1" smtClean="0"/>
              <a:t>Naime</a:t>
            </a:r>
            <a:r>
              <a:rPr lang="en-US" sz="800" dirty="0" smtClean="0"/>
              <a:t> </a:t>
            </a:r>
            <a:r>
              <a:rPr lang="en-US" sz="800" dirty="0" err="1" smtClean="0"/>
              <a:t>Brajshori</a:t>
            </a:r>
            <a:r>
              <a:rPr lang="en-US" sz="800" dirty="0" smtClean="0"/>
              <a:t> </a:t>
            </a:r>
          </a:p>
          <a:p>
            <a:r>
              <a:rPr lang="en-US" sz="800" dirty="0" smtClean="0"/>
              <a:t>PhD. </a:t>
            </a:r>
            <a:r>
              <a:rPr lang="en-US" sz="800" dirty="0" err="1" smtClean="0"/>
              <a:t>Cand</a:t>
            </a:r>
            <a:r>
              <a:rPr lang="en-US" sz="800" dirty="0" smtClean="0"/>
              <a:t>. </a:t>
            </a:r>
            <a:r>
              <a:rPr lang="en-US" sz="800" dirty="0" err="1" smtClean="0"/>
              <a:t>Erza</a:t>
            </a:r>
            <a:r>
              <a:rPr lang="en-US" sz="800" dirty="0" smtClean="0"/>
              <a:t> </a:t>
            </a:r>
            <a:r>
              <a:rPr lang="en-US" sz="800" dirty="0" err="1" smtClean="0"/>
              <a:t>Selmani</a:t>
            </a:r>
            <a:endParaRPr lang="en-US" sz="800" dirty="0"/>
          </a:p>
        </p:txBody>
      </p:sp>
      <p:sp>
        <p:nvSpPr>
          <p:cNvPr id="106" name="TextBox 105"/>
          <p:cNvSpPr txBox="1"/>
          <p:nvPr/>
        </p:nvSpPr>
        <p:spPr>
          <a:xfrm>
            <a:off x="3367945" y="5470946"/>
            <a:ext cx="11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PhD. </a:t>
            </a:r>
            <a:r>
              <a:rPr lang="en-US" sz="800" dirty="0" err="1" smtClean="0"/>
              <a:t>Ditar</a:t>
            </a:r>
            <a:r>
              <a:rPr lang="en-US" sz="800" dirty="0" smtClean="0"/>
              <a:t> </a:t>
            </a:r>
            <a:r>
              <a:rPr lang="en-US" sz="800" dirty="0" err="1" smtClean="0"/>
              <a:t>Kabashi</a:t>
            </a:r>
            <a:r>
              <a:rPr lang="en-US" sz="800" dirty="0" smtClean="0"/>
              <a:t> </a:t>
            </a:r>
          </a:p>
          <a:p>
            <a:r>
              <a:rPr lang="en-US" sz="800" dirty="0" smtClean="0"/>
              <a:t>PhD. </a:t>
            </a:r>
            <a:r>
              <a:rPr lang="en-US" sz="800" dirty="0" err="1" smtClean="0"/>
              <a:t>Cand</a:t>
            </a:r>
            <a:r>
              <a:rPr lang="en-US" sz="800" dirty="0" smtClean="0"/>
              <a:t>. </a:t>
            </a:r>
            <a:r>
              <a:rPr lang="en-US" sz="800" dirty="0" err="1" smtClean="0"/>
              <a:t>Adem</a:t>
            </a:r>
            <a:r>
              <a:rPr lang="en-US" sz="800" dirty="0" smtClean="0"/>
              <a:t> </a:t>
            </a:r>
            <a:r>
              <a:rPr lang="en-US" sz="800" dirty="0" err="1" smtClean="0"/>
              <a:t>Spahiu</a:t>
            </a:r>
            <a:r>
              <a:rPr lang="en-US" sz="800" dirty="0" smtClean="0"/>
              <a:t> </a:t>
            </a:r>
          </a:p>
          <a:p>
            <a:r>
              <a:rPr lang="en-US" sz="800" dirty="0" err="1" smtClean="0"/>
              <a:t>MSc.Burim</a:t>
            </a:r>
            <a:r>
              <a:rPr lang="en-US" sz="800" dirty="0" smtClean="0"/>
              <a:t> </a:t>
            </a:r>
            <a:r>
              <a:rPr lang="en-US" sz="800" dirty="0" err="1" smtClean="0"/>
              <a:t>Behluli</a:t>
            </a:r>
            <a:endParaRPr lang="en-US" sz="800" dirty="0"/>
          </a:p>
        </p:txBody>
      </p:sp>
      <p:sp>
        <p:nvSpPr>
          <p:cNvPr id="107" name="TextBox 106"/>
          <p:cNvSpPr txBox="1"/>
          <p:nvPr/>
        </p:nvSpPr>
        <p:spPr>
          <a:xfrm>
            <a:off x="4573942" y="2429271"/>
            <a:ext cx="4546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2L+1U</a:t>
            </a:r>
            <a:endParaRPr lang="en-US" sz="800" b="1" dirty="0"/>
          </a:p>
        </p:txBody>
      </p:sp>
      <p:sp>
        <p:nvSpPr>
          <p:cNvPr id="108" name="TextBox 107"/>
          <p:cNvSpPr txBox="1"/>
          <p:nvPr/>
        </p:nvSpPr>
        <p:spPr>
          <a:xfrm>
            <a:off x="4592283" y="3225941"/>
            <a:ext cx="445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4L+2U</a:t>
            </a:r>
            <a:endParaRPr lang="en-US" sz="800" b="1" dirty="0"/>
          </a:p>
        </p:txBody>
      </p:sp>
      <p:sp>
        <p:nvSpPr>
          <p:cNvPr id="109" name="TextBox 108"/>
          <p:cNvSpPr txBox="1"/>
          <p:nvPr/>
        </p:nvSpPr>
        <p:spPr>
          <a:xfrm>
            <a:off x="4572032" y="4072544"/>
            <a:ext cx="472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2L+1U</a:t>
            </a:r>
            <a:endParaRPr lang="en-US" sz="800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4600636" y="4889259"/>
            <a:ext cx="5273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2L+1U</a:t>
            </a:r>
            <a:endParaRPr lang="en-US" sz="800" b="1" dirty="0"/>
          </a:p>
        </p:txBody>
      </p:sp>
      <p:sp>
        <p:nvSpPr>
          <p:cNvPr id="111" name="TextBox 110"/>
          <p:cNvSpPr txBox="1"/>
          <p:nvPr/>
        </p:nvSpPr>
        <p:spPr>
          <a:xfrm>
            <a:off x="5158193" y="2321661"/>
            <a:ext cx="1007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L </a:t>
            </a:r>
            <a:r>
              <a:rPr lang="en-US" sz="800" b="1" dirty="0" smtClean="0"/>
              <a:t>:304</a:t>
            </a:r>
          </a:p>
          <a:p>
            <a:r>
              <a:rPr lang="en-US" sz="800" b="1" dirty="0" smtClean="0"/>
              <a:t>U: Mint Classroom (Objekti B-Kati 4)</a:t>
            </a:r>
            <a:endParaRPr lang="en-US" sz="800" b="1" dirty="0"/>
          </a:p>
        </p:txBody>
      </p:sp>
      <p:sp>
        <p:nvSpPr>
          <p:cNvPr id="10" name="Rectangle 9"/>
          <p:cNvSpPr/>
          <p:nvPr/>
        </p:nvSpPr>
        <p:spPr>
          <a:xfrm>
            <a:off x="4590382" y="5591188"/>
            <a:ext cx="44916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/>
              <a:t>2L+1U</a:t>
            </a:r>
            <a:endParaRPr lang="en-US" sz="800" b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5088719" y="3032486"/>
            <a:ext cx="1660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L : </a:t>
            </a:r>
            <a:r>
              <a:rPr lang="en-US" sz="800" b="1" dirty="0"/>
              <a:t>Mint Classroom </a:t>
            </a:r>
          </a:p>
          <a:p>
            <a:r>
              <a:rPr lang="en-US" sz="800" b="1" dirty="0"/>
              <a:t>Objekti B-Kati </a:t>
            </a:r>
            <a:r>
              <a:rPr lang="en-US" sz="800" b="1" dirty="0" smtClean="0"/>
              <a:t>4</a:t>
            </a:r>
          </a:p>
          <a:p>
            <a:r>
              <a:rPr lang="en-US" sz="800" b="1" dirty="0" smtClean="0"/>
              <a:t>U:304</a:t>
            </a:r>
            <a:endParaRPr lang="en-US" sz="800" b="1" dirty="0"/>
          </a:p>
        </p:txBody>
      </p:sp>
      <p:sp>
        <p:nvSpPr>
          <p:cNvPr id="114" name="TextBox 113"/>
          <p:cNvSpPr txBox="1"/>
          <p:nvPr/>
        </p:nvSpPr>
        <p:spPr>
          <a:xfrm>
            <a:off x="5130069" y="3906691"/>
            <a:ext cx="1660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L </a:t>
            </a:r>
            <a:r>
              <a:rPr lang="en-US" sz="800" b="1" dirty="0" smtClean="0"/>
              <a:t>:304</a:t>
            </a:r>
          </a:p>
          <a:p>
            <a:r>
              <a:rPr lang="en-US" sz="800" b="1" dirty="0" smtClean="0"/>
              <a:t>U:Mint </a:t>
            </a:r>
            <a:r>
              <a:rPr lang="en-US" sz="800" b="1" dirty="0"/>
              <a:t>Classroom </a:t>
            </a:r>
          </a:p>
          <a:p>
            <a:r>
              <a:rPr lang="en-US" sz="800" b="1" dirty="0"/>
              <a:t>Objekti B-Kati 4</a:t>
            </a:r>
          </a:p>
          <a:p>
            <a:endParaRPr lang="en-US" sz="800" b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5120589" y="4776929"/>
            <a:ext cx="1660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L </a:t>
            </a:r>
            <a:r>
              <a:rPr lang="en-US" sz="800" b="1" dirty="0" smtClean="0"/>
              <a:t>:</a:t>
            </a:r>
            <a:r>
              <a:rPr lang="en-US" sz="800" b="1" dirty="0" smtClean="0"/>
              <a:t>103</a:t>
            </a:r>
            <a:endParaRPr lang="en-US" sz="800" b="1" dirty="0" smtClean="0"/>
          </a:p>
          <a:p>
            <a:r>
              <a:rPr lang="en-US" sz="800" b="1" dirty="0" smtClean="0"/>
              <a:t>U:304</a:t>
            </a:r>
            <a:endParaRPr lang="en-US" sz="800" b="1" dirty="0"/>
          </a:p>
          <a:p>
            <a:endParaRPr lang="en-US" sz="800" b="1" dirty="0"/>
          </a:p>
        </p:txBody>
      </p:sp>
      <p:sp>
        <p:nvSpPr>
          <p:cNvPr id="116" name="TextBox 115"/>
          <p:cNvSpPr txBox="1"/>
          <p:nvPr/>
        </p:nvSpPr>
        <p:spPr>
          <a:xfrm>
            <a:off x="5103829" y="5511972"/>
            <a:ext cx="1660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L </a:t>
            </a:r>
            <a:r>
              <a:rPr lang="en-US" sz="800" b="1" dirty="0" smtClean="0"/>
              <a:t>:205</a:t>
            </a:r>
          </a:p>
          <a:p>
            <a:r>
              <a:rPr lang="en-US" sz="800" b="1" dirty="0" smtClean="0"/>
              <a:t>U:301</a:t>
            </a:r>
            <a:endParaRPr lang="en-US" sz="800" b="1" dirty="0"/>
          </a:p>
        </p:txBody>
      </p:sp>
      <p:sp>
        <p:nvSpPr>
          <p:cNvPr id="117" name="TextBox 116"/>
          <p:cNvSpPr txBox="1"/>
          <p:nvPr/>
        </p:nvSpPr>
        <p:spPr>
          <a:xfrm>
            <a:off x="7576918" y="2458928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15:30-17:00</a:t>
            </a:r>
          </a:p>
          <a:p>
            <a:r>
              <a:rPr lang="en-US" sz="800" b="1" dirty="0" smtClean="0"/>
              <a:t>           L </a:t>
            </a:r>
            <a:endParaRPr lang="en-US" sz="800" b="1" dirty="0"/>
          </a:p>
        </p:txBody>
      </p:sp>
      <p:sp>
        <p:nvSpPr>
          <p:cNvPr id="118" name="TextBox 117"/>
          <p:cNvSpPr txBox="1"/>
          <p:nvPr/>
        </p:nvSpPr>
        <p:spPr>
          <a:xfrm>
            <a:off x="7556586" y="3932917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17:00-18:30</a:t>
            </a:r>
          </a:p>
          <a:p>
            <a:r>
              <a:rPr lang="en-US" sz="800" b="1" dirty="0"/>
              <a:t> </a:t>
            </a:r>
            <a:r>
              <a:rPr lang="en-US" sz="800" b="1" dirty="0" smtClean="0"/>
              <a:t>         L</a:t>
            </a:r>
            <a:endParaRPr lang="en-US" sz="800" b="1" dirty="0"/>
          </a:p>
        </p:txBody>
      </p:sp>
      <p:sp>
        <p:nvSpPr>
          <p:cNvPr id="125" name="TextBox 124"/>
          <p:cNvSpPr txBox="1"/>
          <p:nvPr/>
        </p:nvSpPr>
        <p:spPr>
          <a:xfrm>
            <a:off x="10739711" y="2499962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5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0793274" y="3285466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10</a:t>
            </a:r>
            <a:endParaRPr lang="en-US" sz="800" b="1" dirty="0"/>
          </a:p>
        </p:txBody>
      </p:sp>
      <p:sp>
        <p:nvSpPr>
          <p:cNvPr id="127" name="TextBox 126"/>
          <p:cNvSpPr txBox="1"/>
          <p:nvPr/>
        </p:nvSpPr>
        <p:spPr>
          <a:xfrm>
            <a:off x="10769871" y="4102194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5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0793273" y="4950120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5</a:t>
            </a:r>
            <a:endParaRPr lang="en-US" sz="800" b="1" dirty="0"/>
          </a:p>
        </p:txBody>
      </p:sp>
      <p:sp>
        <p:nvSpPr>
          <p:cNvPr id="129" name="TextBox 128"/>
          <p:cNvSpPr txBox="1"/>
          <p:nvPr/>
        </p:nvSpPr>
        <p:spPr>
          <a:xfrm>
            <a:off x="10775098" y="5635082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5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9151540" y="2397650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16:15-17:00</a:t>
            </a:r>
          </a:p>
          <a:p>
            <a:r>
              <a:rPr lang="en-US" sz="800" b="1" dirty="0" smtClean="0"/>
              <a:t>           U </a:t>
            </a:r>
            <a:endParaRPr lang="en-US" sz="800" b="1" dirty="0"/>
          </a:p>
        </p:txBody>
      </p:sp>
      <p:sp>
        <p:nvSpPr>
          <p:cNvPr id="131" name="TextBox 130"/>
          <p:cNvSpPr txBox="1"/>
          <p:nvPr/>
        </p:nvSpPr>
        <p:spPr>
          <a:xfrm>
            <a:off x="9184116" y="5498664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15:30-16:15</a:t>
            </a:r>
          </a:p>
          <a:p>
            <a:r>
              <a:rPr lang="en-US" sz="800" b="1" dirty="0" smtClean="0"/>
              <a:t>           U </a:t>
            </a:r>
            <a:endParaRPr lang="en-US" sz="800" b="1" dirty="0"/>
          </a:p>
        </p:txBody>
      </p:sp>
      <p:sp>
        <p:nvSpPr>
          <p:cNvPr id="133" name="TextBox 132"/>
          <p:cNvSpPr txBox="1"/>
          <p:nvPr/>
        </p:nvSpPr>
        <p:spPr>
          <a:xfrm>
            <a:off x="9188869" y="3886726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17:00-17:45</a:t>
            </a:r>
          </a:p>
          <a:p>
            <a:r>
              <a:rPr lang="en-US" sz="800" b="1" dirty="0" smtClean="0"/>
              <a:t>           U </a:t>
            </a:r>
            <a:endParaRPr lang="en-US" sz="800" b="1" dirty="0"/>
          </a:p>
        </p:txBody>
      </p:sp>
      <p:sp>
        <p:nvSpPr>
          <p:cNvPr id="134" name="TextBox 133"/>
          <p:cNvSpPr txBox="1"/>
          <p:nvPr/>
        </p:nvSpPr>
        <p:spPr>
          <a:xfrm>
            <a:off x="9936679" y="3111199"/>
            <a:ext cx="728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10:00-13:00</a:t>
            </a:r>
          </a:p>
          <a:p>
            <a:r>
              <a:rPr lang="en-US" sz="800" b="1" dirty="0" smtClean="0"/>
              <a:t>           L</a:t>
            </a:r>
          </a:p>
          <a:p>
            <a:endParaRPr lang="en-US" sz="800" b="1" dirty="0"/>
          </a:p>
        </p:txBody>
      </p:sp>
      <p:sp>
        <p:nvSpPr>
          <p:cNvPr id="141" name="TextBox 140"/>
          <p:cNvSpPr txBox="1"/>
          <p:nvPr/>
        </p:nvSpPr>
        <p:spPr>
          <a:xfrm>
            <a:off x="9936678" y="5511972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13:00-14:30</a:t>
            </a:r>
          </a:p>
          <a:p>
            <a:r>
              <a:rPr lang="en-US" sz="800" b="1" dirty="0" smtClean="0"/>
              <a:t>           L</a:t>
            </a:r>
            <a:endParaRPr lang="en-US" sz="800" b="1" dirty="0"/>
          </a:p>
        </p:txBody>
      </p:sp>
      <p:sp>
        <p:nvSpPr>
          <p:cNvPr id="142" name="TextBox 141"/>
          <p:cNvSpPr txBox="1"/>
          <p:nvPr/>
        </p:nvSpPr>
        <p:spPr>
          <a:xfrm>
            <a:off x="6256038" y="3153872"/>
            <a:ext cx="728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17:15-18:45</a:t>
            </a:r>
          </a:p>
          <a:p>
            <a:r>
              <a:rPr lang="en-US" sz="800" b="1" dirty="0" smtClean="0"/>
              <a:t>           U</a:t>
            </a:r>
          </a:p>
          <a:p>
            <a:endParaRPr lang="en-US" sz="800" b="1" dirty="0"/>
          </a:p>
        </p:txBody>
      </p:sp>
      <p:sp>
        <p:nvSpPr>
          <p:cNvPr id="144" name="TextBox 143"/>
          <p:cNvSpPr txBox="1"/>
          <p:nvPr/>
        </p:nvSpPr>
        <p:spPr>
          <a:xfrm>
            <a:off x="6246205" y="4790778"/>
            <a:ext cx="7281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15:00-16:30</a:t>
            </a:r>
          </a:p>
          <a:p>
            <a:r>
              <a:rPr lang="en-US" sz="800" b="1" dirty="0" smtClean="0"/>
              <a:t>           L</a:t>
            </a:r>
          </a:p>
          <a:p>
            <a:r>
              <a:rPr lang="en-US" sz="800" b="1" dirty="0" smtClean="0"/>
              <a:t>16:30-17:15</a:t>
            </a:r>
          </a:p>
          <a:p>
            <a:r>
              <a:rPr lang="en-US" sz="800" b="1" dirty="0"/>
              <a:t> </a:t>
            </a:r>
            <a:r>
              <a:rPr lang="en-US" sz="800" b="1" dirty="0" smtClean="0"/>
              <a:t>          U</a:t>
            </a:r>
          </a:p>
          <a:p>
            <a:endParaRPr lang="en-US" sz="800" b="1" dirty="0"/>
          </a:p>
        </p:txBody>
      </p:sp>
    </p:spTree>
    <p:extLst>
      <p:ext uri="{BB962C8B-B14F-4D97-AF65-F5344CB8AC3E}">
        <p14:creationId xmlns:p14="http://schemas.microsoft.com/office/powerpoint/2010/main" val="42732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1913</TotalTime>
  <Words>220</Words>
  <Application>Microsoft Office PowerPoint</Application>
  <PresentationFormat>Widescreen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Helvetica LT Std</vt:lpstr>
      <vt:lpstr>Helvetica Neue LT Pro 85 Heavy</vt:lpstr>
      <vt:lpstr>MS Mincho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Lirik Isufi</dc:creator>
  <cp:lastModifiedBy>Elona Bellaja</cp:lastModifiedBy>
  <cp:revision>18</cp:revision>
  <cp:lastPrinted>2024-11-16T13:06:41Z</cp:lastPrinted>
  <dcterms:created xsi:type="dcterms:W3CDTF">2024-03-01T08:28:36Z</dcterms:created>
  <dcterms:modified xsi:type="dcterms:W3CDTF">2024-11-20T10:44:28Z</dcterms:modified>
</cp:coreProperties>
</file>