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091A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3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1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78EBC4-A730-E756-B067-51A6C333E8B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C22ED42-B934-B05E-3AD2-2CA0B05224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7ABCDC-020F-FD13-ACAA-B503DA1203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ED8D7-96D6-4199-9756-BC0B34519A87}" type="datetimeFigureOut">
              <a:rPr lang="en-US" smtClean="0"/>
              <a:t>11/9/2024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475FB6-F1BA-6540-D2B7-1F10AB7519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E61246-3AEA-9450-8814-E0229BA76A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1CD24-CFDD-49C0-A91D-2F18D445DB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68481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8F60DC-BB7B-ABDE-7906-29089B485B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9D7B4D-0DDC-BD01-22F8-34981265B6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E6F095-98E0-6246-DB1C-76814EEEFC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ED8D7-96D6-4199-9756-BC0B34519A87}" type="datetimeFigureOut">
              <a:rPr lang="en-US" smtClean="0"/>
              <a:t>11/9/2024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B0277A-A0CF-56F1-3817-10CBB60E03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C07F1C-D038-50A2-0157-EB50932A4A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1CD24-CFDD-49C0-A91D-2F18D445DB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76372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F8C749-0855-3E9B-845E-BF3932DDBB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3C250-8517-5E9E-99A1-152AE7145B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CEDE01-7B20-59EC-7A15-B78646F42E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ED8D7-96D6-4199-9756-BC0B34519A87}" type="datetimeFigureOut">
              <a:rPr lang="en-US" smtClean="0"/>
              <a:t>11/9/2024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81F8F3-558B-756E-E311-5619EE2A6C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6BDF06-D180-47B7-CCB3-95B5FAB0A6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1CD24-CFDD-49C0-A91D-2F18D445DB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31468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BC818A-3C6C-4A68-85F2-5E9ECB8A9D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0F5AE4-08A7-5493-00D5-490385A5A07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98A3CC4-9A77-DE1D-1FEA-E22B4A51E8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7556161-27C5-D52D-65B7-0EC41B7FA1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ED8D7-96D6-4199-9756-BC0B34519A87}" type="datetimeFigureOut">
              <a:rPr lang="en-US" smtClean="0"/>
              <a:t>11/9/2024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6DCDC4E-53EC-38C1-EB92-7848BC9C7B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8DC87B-B836-3738-1BD3-3F15220649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1CD24-CFDD-49C0-A91D-2F18D445DB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71604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331E89-18AC-21D1-5F36-50FE91167F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DD7B010-AC1A-9580-BA46-1C74BC0D39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B890C94-4F83-471B-5445-9EED4F261BA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D3FFE18-7A67-54B8-BB07-EEC2479F117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95CB8E1-74B9-BF04-1DE1-B696CFEC4B7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3E47838-FB81-CD1B-FD66-01EA98ECCF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ED8D7-96D6-4199-9756-BC0B34519A87}" type="datetimeFigureOut">
              <a:rPr lang="en-US" smtClean="0"/>
              <a:t>11/9/2024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61995F0-DE3B-2C5B-21BC-08DD43D014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588A8D0-DA58-112C-E82A-F82B711930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1CD24-CFDD-49C0-A91D-2F18D445DB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94568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20F0DE-4986-7C15-3364-F7535104E5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E62614E-A0CF-3D4F-BE31-E201EC57D0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ED8D7-96D6-4199-9756-BC0B34519A87}" type="datetimeFigureOut">
              <a:rPr lang="en-US" smtClean="0"/>
              <a:t>11/9/2024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063E61B-7351-9354-04DF-5995F90FA6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6D3EFD5-D901-CF4D-1832-4F6714AAC5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1CD24-CFDD-49C0-A91D-2F18D445DB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81643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4370043-A7D3-EF78-9637-9515CEC828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ED8D7-96D6-4199-9756-BC0B34519A87}" type="datetimeFigureOut">
              <a:rPr lang="en-US" smtClean="0"/>
              <a:t>11/9/2024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8CC80E6-3103-6F5B-6A0D-FA6D2C8918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B51DDA-5B97-5E80-6012-1208404552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1CD24-CFDD-49C0-A91D-2F18D445DB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04306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5142F4-8DB2-CEC3-89D7-410ADB39A7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3B74F9-DEF1-4D1C-7439-D83757B04A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4EC512-AAA6-A262-3936-7FE3D4EC643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26BBB91-8541-41B1-7C1D-7483878A95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ED8D7-96D6-4199-9756-BC0B34519A87}" type="datetimeFigureOut">
              <a:rPr lang="en-US" smtClean="0"/>
              <a:t>11/9/2024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8B407F2-CF29-A044-6CC2-EB11503198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6DF9F84-236A-F7D6-959C-68E28BA5A4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1CD24-CFDD-49C0-A91D-2F18D445DB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9420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A8D230-CCF0-EFD0-F083-33337DD0EB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14873B0-36FC-7DB8-5B37-ECFCA2A7A90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4C0381-3897-172C-1F13-FC81BDCD800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C629D46-3D93-D445-CB53-6E5093D8C6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ED8D7-96D6-4199-9756-BC0B34519A87}" type="datetimeFigureOut">
              <a:rPr lang="en-US" smtClean="0"/>
              <a:t>11/9/2024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DF550F8-21F1-D105-5F8C-A692630C37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BD6332B-1BEA-2C44-2D0C-E879F419C3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1CD24-CFDD-49C0-A91D-2F18D445DB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4543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CB476E-BE59-0709-2CFD-5E53C9D9D3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9B349A1-82A9-7BB5-AFA2-805BC92BD46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B3E190-EAE5-4BED-980F-11D8C6E930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ED8D7-96D6-4199-9756-BC0B34519A87}" type="datetimeFigureOut">
              <a:rPr lang="en-US" smtClean="0"/>
              <a:t>11/9/2024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1EAA9A-2430-26C1-BADA-534A3F3D81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8382DC-9934-5730-7E5E-AFC085059C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1CD24-CFDD-49C0-A91D-2F18D445DB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06222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8031907-EB61-A856-4DFD-5F9A4BAF79A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EEA431-A684-E36A-EEB0-DF6CA28FAF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E3FEEC-A524-7918-C6F3-3145BC23A8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ED8D7-96D6-4199-9756-BC0B34519A87}" type="datetimeFigureOut">
              <a:rPr lang="en-US" smtClean="0"/>
              <a:t>11/9/2024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2E9925-9CB0-5DE0-5641-23E4C9965E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442DD8-30D3-0848-E76D-B75BAAF8DC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1CD24-CFDD-49C0-A91D-2F18D445DB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53026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1D96668-A457-ACB2-2E21-F812CFD7CD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4BC32A-265D-BB89-58F0-3F70BC48BF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144836-4469-CD9D-1372-78608742770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1ED8D7-96D6-4199-9756-BC0B34519A87}" type="datetimeFigureOut">
              <a:rPr lang="en-US" smtClean="0"/>
              <a:t>11/9/2024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FE2CD8-2CE9-CCB2-52D4-0B317D8C844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12B9B6-CF7C-9E52-9BFC-D4E4577FDD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F1CD24-CFDD-49C0-A91D-2F18D445DB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18967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4.sv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7" name="Graphic 246">
            <a:extLst>
              <a:ext uri="{FF2B5EF4-FFF2-40B4-BE49-F238E27FC236}">
                <a16:creationId xmlns:a16="http://schemas.microsoft.com/office/drawing/2014/main" id="{4C702BF4-8DA1-F3C8-38CB-3A0E86AE56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90965" y="1762271"/>
            <a:ext cx="436691" cy="4361491"/>
          </a:xfrm>
          <a:prstGeom prst="rect">
            <a:avLst/>
          </a:prstGeom>
        </p:spPr>
      </p:pic>
      <p:pic>
        <p:nvPicPr>
          <p:cNvPr id="241" name="Graphic 240">
            <a:extLst>
              <a:ext uri="{FF2B5EF4-FFF2-40B4-BE49-F238E27FC236}">
                <a16:creationId xmlns:a16="http://schemas.microsoft.com/office/drawing/2014/main" id="{88818AA1-9427-FD97-20E5-F2637990140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10999" y="867144"/>
            <a:ext cx="755034" cy="5256619"/>
          </a:xfrm>
          <a:prstGeom prst="rect">
            <a:avLst/>
          </a:prstGeom>
        </p:spPr>
      </p:pic>
      <p:sp>
        <p:nvSpPr>
          <p:cNvPr id="148" name="TextBox 147">
            <a:extLst>
              <a:ext uri="{FF2B5EF4-FFF2-40B4-BE49-F238E27FC236}">
                <a16:creationId xmlns:a16="http://schemas.microsoft.com/office/drawing/2014/main" id="{77CACE19-8C58-C434-01CB-F62804087356}"/>
              </a:ext>
            </a:extLst>
          </p:cNvPr>
          <p:cNvSpPr txBox="1"/>
          <p:nvPr/>
        </p:nvSpPr>
        <p:spPr>
          <a:xfrm>
            <a:off x="2001280" y="1145947"/>
            <a:ext cx="6085295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b="1" dirty="0">
                <a:solidFill>
                  <a:srgbClr val="5091A1"/>
                </a:solidFill>
                <a:effectLst/>
                <a:latin typeface="Helvetica Neue LT Pro 85 Heavy"/>
                <a:ea typeface="MS Mincho" panose="02020609040205080304" pitchFamily="49" charset="-128"/>
              </a:rPr>
              <a:t>MSc: KUJDESI SHËNDETËSOR DIGJITAL</a:t>
            </a:r>
            <a:endParaRPr lang="en-US" sz="1500" b="1" dirty="0">
              <a:solidFill>
                <a:srgbClr val="5091A1"/>
              </a:solidFill>
              <a:latin typeface="Helvetica Neue LT Pro 85 Heavy"/>
            </a:endParaRPr>
          </a:p>
        </p:txBody>
      </p:sp>
      <p:sp>
        <p:nvSpPr>
          <p:cNvPr id="150" name="TextBox 149">
            <a:extLst>
              <a:ext uri="{FF2B5EF4-FFF2-40B4-BE49-F238E27FC236}">
                <a16:creationId xmlns:a16="http://schemas.microsoft.com/office/drawing/2014/main" id="{D3A2856A-05D0-E751-7610-6E6560BD8037}"/>
              </a:ext>
            </a:extLst>
          </p:cNvPr>
          <p:cNvSpPr txBox="1"/>
          <p:nvPr/>
        </p:nvSpPr>
        <p:spPr>
          <a:xfrm>
            <a:off x="1994841" y="1453938"/>
            <a:ext cx="6091734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300" dirty="0">
                <a:solidFill>
                  <a:srgbClr val="5091A1"/>
                </a:solidFill>
                <a:effectLst/>
                <a:latin typeface="Helvetica LT Std" panose="020B050402020202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ORARI I LIGJËRATAVE DHE USHTRIMEVE PËR VITIN AKADEMIK 2024/25</a:t>
            </a:r>
            <a:endParaRPr lang="en-US" sz="1300" dirty="0">
              <a:solidFill>
                <a:srgbClr val="5091A1"/>
              </a:solidFill>
              <a:effectLst/>
              <a:latin typeface="Helvetica LT Std" panose="020B050402020202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pic>
        <p:nvPicPr>
          <p:cNvPr id="182" name="Picture 181">
            <a:extLst>
              <a:ext uri="{FF2B5EF4-FFF2-40B4-BE49-F238E27FC236}">
                <a16:creationId xmlns:a16="http://schemas.microsoft.com/office/drawing/2014/main" id="{54B1D298-D82C-D184-B222-5E7F0BB0FE7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4001" y="2321661"/>
            <a:ext cx="1237240" cy="617048"/>
          </a:xfrm>
          <a:prstGeom prst="rect">
            <a:avLst/>
          </a:prstGeom>
        </p:spPr>
      </p:pic>
      <p:pic>
        <p:nvPicPr>
          <p:cNvPr id="184" name="Picture 183">
            <a:extLst>
              <a:ext uri="{FF2B5EF4-FFF2-40B4-BE49-F238E27FC236}">
                <a16:creationId xmlns:a16="http://schemas.microsoft.com/office/drawing/2014/main" id="{6288090A-4A54-1BDD-FBD6-4DE8B128983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6940" y="1781708"/>
            <a:ext cx="736038" cy="526198"/>
          </a:xfrm>
          <a:prstGeom prst="rect">
            <a:avLst/>
          </a:prstGeom>
        </p:spPr>
      </p:pic>
      <p:pic>
        <p:nvPicPr>
          <p:cNvPr id="185" name="Picture 184">
            <a:extLst>
              <a:ext uri="{FF2B5EF4-FFF2-40B4-BE49-F238E27FC236}">
                <a16:creationId xmlns:a16="http://schemas.microsoft.com/office/drawing/2014/main" id="{5F81DBDD-15FE-6382-BB05-91DF43C9D6F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3194" y="1781708"/>
            <a:ext cx="921076" cy="526198"/>
          </a:xfrm>
          <a:prstGeom prst="rect">
            <a:avLst/>
          </a:prstGeom>
        </p:spPr>
      </p:pic>
      <p:pic>
        <p:nvPicPr>
          <p:cNvPr id="186" name="Picture 185">
            <a:extLst>
              <a:ext uri="{FF2B5EF4-FFF2-40B4-BE49-F238E27FC236}">
                <a16:creationId xmlns:a16="http://schemas.microsoft.com/office/drawing/2014/main" id="{4DDF64A6-0B74-0E67-12CE-4D4E18A2D8F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4761" y="1781708"/>
            <a:ext cx="656257" cy="526198"/>
          </a:xfrm>
          <a:prstGeom prst="rect">
            <a:avLst/>
          </a:prstGeom>
        </p:spPr>
      </p:pic>
      <p:pic>
        <p:nvPicPr>
          <p:cNvPr id="187" name="Picture 186">
            <a:extLst>
              <a:ext uri="{FF2B5EF4-FFF2-40B4-BE49-F238E27FC236}">
                <a16:creationId xmlns:a16="http://schemas.microsoft.com/office/drawing/2014/main" id="{C0445B7D-EE99-DB78-D648-C3A2D5955D3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5059" y="1781708"/>
            <a:ext cx="615196" cy="526198"/>
          </a:xfrm>
          <a:prstGeom prst="rect">
            <a:avLst/>
          </a:prstGeom>
        </p:spPr>
      </p:pic>
      <p:pic>
        <p:nvPicPr>
          <p:cNvPr id="188" name="Picture 187">
            <a:extLst>
              <a:ext uri="{FF2B5EF4-FFF2-40B4-BE49-F238E27FC236}">
                <a16:creationId xmlns:a16="http://schemas.microsoft.com/office/drawing/2014/main" id="{9628DDFC-B612-5014-024F-7BB38A75019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7468" y="1781708"/>
            <a:ext cx="677418" cy="526198"/>
          </a:xfrm>
          <a:prstGeom prst="rect">
            <a:avLst/>
          </a:prstGeom>
        </p:spPr>
      </p:pic>
      <p:pic>
        <p:nvPicPr>
          <p:cNvPr id="189" name="Picture 188">
            <a:extLst>
              <a:ext uri="{FF2B5EF4-FFF2-40B4-BE49-F238E27FC236}">
                <a16:creationId xmlns:a16="http://schemas.microsoft.com/office/drawing/2014/main" id="{E2F67434-E23C-69ED-226C-A0F089E61DA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2852" y="1781708"/>
            <a:ext cx="1192959" cy="526198"/>
          </a:xfrm>
          <a:prstGeom prst="rect">
            <a:avLst/>
          </a:prstGeom>
        </p:spPr>
      </p:pic>
      <p:pic>
        <p:nvPicPr>
          <p:cNvPr id="190" name="Picture 189">
            <a:extLst>
              <a:ext uri="{FF2B5EF4-FFF2-40B4-BE49-F238E27FC236}">
                <a16:creationId xmlns:a16="http://schemas.microsoft.com/office/drawing/2014/main" id="{5B0CF70E-AB12-D47A-393D-4A1983F07E9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7658" y="1781708"/>
            <a:ext cx="476102" cy="526198"/>
          </a:xfrm>
          <a:prstGeom prst="rect">
            <a:avLst/>
          </a:prstGeom>
        </p:spPr>
      </p:pic>
      <p:pic>
        <p:nvPicPr>
          <p:cNvPr id="192" name="Picture 191">
            <a:extLst>
              <a:ext uri="{FF2B5EF4-FFF2-40B4-BE49-F238E27FC236}">
                <a16:creationId xmlns:a16="http://schemas.microsoft.com/office/drawing/2014/main" id="{B9DE65AF-4409-05AB-0247-C7A889B19E6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3603" y="1781708"/>
            <a:ext cx="1199208" cy="526198"/>
          </a:xfrm>
          <a:prstGeom prst="rect">
            <a:avLst/>
          </a:prstGeom>
        </p:spPr>
      </p:pic>
      <p:pic>
        <p:nvPicPr>
          <p:cNvPr id="193" name="Picture 192">
            <a:extLst>
              <a:ext uri="{FF2B5EF4-FFF2-40B4-BE49-F238E27FC236}">
                <a16:creationId xmlns:a16="http://schemas.microsoft.com/office/drawing/2014/main" id="{878D2C84-8DD2-239F-DA63-6ED5D2E7B28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287" y="1781705"/>
            <a:ext cx="1240009" cy="526198"/>
          </a:xfrm>
          <a:prstGeom prst="rect">
            <a:avLst/>
          </a:prstGeom>
        </p:spPr>
      </p:pic>
      <p:pic>
        <p:nvPicPr>
          <p:cNvPr id="194" name="Picture 193">
            <a:extLst>
              <a:ext uri="{FF2B5EF4-FFF2-40B4-BE49-F238E27FC236}">
                <a16:creationId xmlns:a16="http://schemas.microsoft.com/office/drawing/2014/main" id="{1D0DA0C7-37C8-896D-468E-E0CEA32282E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4001" y="2950054"/>
            <a:ext cx="1237240" cy="851567"/>
          </a:xfrm>
          <a:prstGeom prst="rect">
            <a:avLst/>
          </a:prstGeom>
        </p:spPr>
      </p:pic>
      <p:pic>
        <p:nvPicPr>
          <p:cNvPr id="195" name="Picture 194">
            <a:extLst>
              <a:ext uri="{FF2B5EF4-FFF2-40B4-BE49-F238E27FC236}">
                <a16:creationId xmlns:a16="http://schemas.microsoft.com/office/drawing/2014/main" id="{580AEF0E-642D-F9AE-1B66-8CBB13D7B20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4001" y="3810418"/>
            <a:ext cx="1237240" cy="878701"/>
          </a:xfrm>
          <a:prstGeom prst="rect">
            <a:avLst/>
          </a:prstGeom>
        </p:spPr>
      </p:pic>
      <p:pic>
        <p:nvPicPr>
          <p:cNvPr id="196" name="Picture 195">
            <a:extLst>
              <a:ext uri="{FF2B5EF4-FFF2-40B4-BE49-F238E27FC236}">
                <a16:creationId xmlns:a16="http://schemas.microsoft.com/office/drawing/2014/main" id="{3D382AB2-7DB9-E6C7-CD44-AF09E71AC1A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4001" y="4696228"/>
            <a:ext cx="1237240" cy="669236"/>
          </a:xfrm>
          <a:prstGeom prst="rect">
            <a:avLst/>
          </a:prstGeom>
        </p:spPr>
      </p:pic>
      <p:pic>
        <p:nvPicPr>
          <p:cNvPr id="198" name="Picture 197">
            <a:extLst>
              <a:ext uri="{FF2B5EF4-FFF2-40B4-BE49-F238E27FC236}">
                <a16:creationId xmlns:a16="http://schemas.microsoft.com/office/drawing/2014/main" id="{34D3BD9E-AABA-8DE8-4F27-FC381D997C4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4001" y="5374884"/>
            <a:ext cx="1237240" cy="735840"/>
          </a:xfrm>
          <a:prstGeom prst="rect">
            <a:avLst/>
          </a:prstGeom>
        </p:spPr>
      </p:pic>
      <p:pic>
        <p:nvPicPr>
          <p:cNvPr id="203" name="Picture 202">
            <a:extLst>
              <a:ext uri="{FF2B5EF4-FFF2-40B4-BE49-F238E27FC236}">
                <a16:creationId xmlns:a16="http://schemas.microsoft.com/office/drawing/2014/main" id="{9885CEFC-F92E-E4F6-849C-10E30DF545E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6274" y="2321664"/>
            <a:ext cx="1196520" cy="617048"/>
          </a:xfrm>
          <a:prstGeom prst="rect">
            <a:avLst/>
          </a:prstGeom>
        </p:spPr>
      </p:pic>
      <p:pic>
        <p:nvPicPr>
          <p:cNvPr id="204" name="Picture 203">
            <a:extLst>
              <a:ext uri="{FF2B5EF4-FFF2-40B4-BE49-F238E27FC236}">
                <a16:creationId xmlns:a16="http://schemas.microsoft.com/office/drawing/2014/main" id="{01D546B1-CDBA-E6D3-E542-237654827DE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6274" y="2950055"/>
            <a:ext cx="1196520" cy="851567"/>
          </a:xfrm>
          <a:prstGeom prst="rect">
            <a:avLst/>
          </a:prstGeom>
        </p:spPr>
      </p:pic>
      <p:pic>
        <p:nvPicPr>
          <p:cNvPr id="205" name="Picture 204">
            <a:extLst>
              <a:ext uri="{FF2B5EF4-FFF2-40B4-BE49-F238E27FC236}">
                <a16:creationId xmlns:a16="http://schemas.microsoft.com/office/drawing/2014/main" id="{BF367F43-F53F-5353-035A-E0D7160E2EE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6274" y="3810419"/>
            <a:ext cx="1196520" cy="878701"/>
          </a:xfrm>
          <a:prstGeom prst="rect">
            <a:avLst/>
          </a:prstGeom>
        </p:spPr>
      </p:pic>
      <p:pic>
        <p:nvPicPr>
          <p:cNvPr id="206" name="Picture 205">
            <a:extLst>
              <a:ext uri="{FF2B5EF4-FFF2-40B4-BE49-F238E27FC236}">
                <a16:creationId xmlns:a16="http://schemas.microsoft.com/office/drawing/2014/main" id="{0A107A4E-83BC-51D9-07E2-FBB46A8C784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6274" y="4696230"/>
            <a:ext cx="1196520" cy="669236"/>
          </a:xfrm>
          <a:prstGeom prst="rect">
            <a:avLst/>
          </a:prstGeom>
        </p:spPr>
      </p:pic>
      <p:pic>
        <p:nvPicPr>
          <p:cNvPr id="208" name="Picture 207">
            <a:extLst>
              <a:ext uri="{FF2B5EF4-FFF2-40B4-BE49-F238E27FC236}">
                <a16:creationId xmlns:a16="http://schemas.microsoft.com/office/drawing/2014/main" id="{C0627596-FEB1-2D34-06C0-F19D2BC01DE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6274" y="5374885"/>
            <a:ext cx="1196520" cy="735840"/>
          </a:xfrm>
          <a:prstGeom prst="rect">
            <a:avLst/>
          </a:prstGeom>
        </p:spPr>
      </p:pic>
      <p:pic>
        <p:nvPicPr>
          <p:cNvPr id="223" name="Picture 222">
            <a:extLst>
              <a:ext uri="{FF2B5EF4-FFF2-40B4-BE49-F238E27FC236}">
                <a16:creationId xmlns:a16="http://schemas.microsoft.com/office/drawing/2014/main" id="{C67F17C8-1688-2F8F-565B-54D8A51A6A8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3583" y="2321664"/>
            <a:ext cx="476102" cy="617048"/>
          </a:xfrm>
          <a:prstGeom prst="rect">
            <a:avLst/>
          </a:prstGeom>
        </p:spPr>
      </p:pic>
      <p:pic>
        <p:nvPicPr>
          <p:cNvPr id="224" name="Picture 223">
            <a:extLst>
              <a:ext uri="{FF2B5EF4-FFF2-40B4-BE49-F238E27FC236}">
                <a16:creationId xmlns:a16="http://schemas.microsoft.com/office/drawing/2014/main" id="{DFF56417-81EB-D411-28B9-A25E8AB6CFA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3583" y="2950055"/>
            <a:ext cx="476102" cy="851567"/>
          </a:xfrm>
          <a:prstGeom prst="rect">
            <a:avLst/>
          </a:prstGeom>
        </p:spPr>
      </p:pic>
      <p:pic>
        <p:nvPicPr>
          <p:cNvPr id="225" name="Picture 224">
            <a:extLst>
              <a:ext uri="{FF2B5EF4-FFF2-40B4-BE49-F238E27FC236}">
                <a16:creationId xmlns:a16="http://schemas.microsoft.com/office/drawing/2014/main" id="{9C83EC74-8232-28EA-73CB-630C844473F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3583" y="3810419"/>
            <a:ext cx="476102" cy="878701"/>
          </a:xfrm>
          <a:prstGeom prst="rect">
            <a:avLst/>
          </a:prstGeom>
        </p:spPr>
      </p:pic>
      <p:pic>
        <p:nvPicPr>
          <p:cNvPr id="226" name="Picture 225">
            <a:extLst>
              <a:ext uri="{FF2B5EF4-FFF2-40B4-BE49-F238E27FC236}">
                <a16:creationId xmlns:a16="http://schemas.microsoft.com/office/drawing/2014/main" id="{812E98B6-A585-E84A-29F6-8F3E06A8425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3583" y="4696230"/>
            <a:ext cx="476102" cy="669236"/>
          </a:xfrm>
          <a:prstGeom prst="rect">
            <a:avLst/>
          </a:prstGeom>
        </p:spPr>
      </p:pic>
      <p:pic>
        <p:nvPicPr>
          <p:cNvPr id="228" name="Picture 227">
            <a:extLst>
              <a:ext uri="{FF2B5EF4-FFF2-40B4-BE49-F238E27FC236}">
                <a16:creationId xmlns:a16="http://schemas.microsoft.com/office/drawing/2014/main" id="{DEF978E4-6EF6-3B17-0A74-D9C5A7B80F2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3583" y="5374885"/>
            <a:ext cx="476102" cy="735840"/>
          </a:xfrm>
          <a:prstGeom prst="rect">
            <a:avLst/>
          </a:prstGeom>
        </p:spPr>
      </p:pic>
      <p:pic>
        <p:nvPicPr>
          <p:cNvPr id="233" name="Picture 232">
            <a:extLst>
              <a:ext uri="{FF2B5EF4-FFF2-40B4-BE49-F238E27FC236}">
                <a16:creationId xmlns:a16="http://schemas.microsoft.com/office/drawing/2014/main" id="{4BED3407-1656-9A80-F949-EFF701E1D53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9327" y="2321664"/>
            <a:ext cx="1192959" cy="617048"/>
          </a:xfrm>
          <a:prstGeom prst="rect">
            <a:avLst/>
          </a:prstGeom>
        </p:spPr>
      </p:pic>
      <p:pic>
        <p:nvPicPr>
          <p:cNvPr id="234" name="Picture 233">
            <a:extLst>
              <a:ext uri="{FF2B5EF4-FFF2-40B4-BE49-F238E27FC236}">
                <a16:creationId xmlns:a16="http://schemas.microsoft.com/office/drawing/2014/main" id="{A70C8D25-12A9-2A9B-7C22-10D006BA7EC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9327" y="2950055"/>
            <a:ext cx="1192959" cy="851567"/>
          </a:xfrm>
          <a:prstGeom prst="rect">
            <a:avLst/>
          </a:prstGeom>
        </p:spPr>
      </p:pic>
      <p:pic>
        <p:nvPicPr>
          <p:cNvPr id="235" name="Picture 234">
            <a:extLst>
              <a:ext uri="{FF2B5EF4-FFF2-40B4-BE49-F238E27FC236}">
                <a16:creationId xmlns:a16="http://schemas.microsoft.com/office/drawing/2014/main" id="{7EA13E26-9800-B544-62A0-F9C2EB55465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9327" y="3810419"/>
            <a:ext cx="1192959" cy="878701"/>
          </a:xfrm>
          <a:prstGeom prst="rect">
            <a:avLst/>
          </a:prstGeom>
        </p:spPr>
      </p:pic>
      <p:pic>
        <p:nvPicPr>
          <p:cNvPr id="236" name="Picture 235">
            <a:extLst>
              <a:ext uri="{FF2B5EF4-FFF2-40B4-BE49-F238E27FC236}">
                <a16:creationId xmlns:a16="http://schemas.microsoft.com/office/drawing/2014/main" id="{E454BFCF-CCA9-6CEC-854E-C1F725DC7F6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9327" y="4696230"/>
            <a:ext cx="1192959" cy="669236"/>
          </a:xfrm>
          <a:prstGeom prst="rect">
            <a:avLst/>
          </a:prstGeom>
        </p:spPr>
      </p:pic>
      <p:pic>
        <p:nvPicPr>
          <p:cNvPr id="238" name="Picture 237">
            <a:extLst>
              <a:ext uri="{FF2B5EF4-FFF2-40B4-BE49-F238E27FC236}">
                <a16:creationId xmlns:a16="http://schemas.microsoft.com/office/drawing/2014/main" id="{65B6567C-ED7C-012A-1723-11ECBD791DF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9327" y="5374885"/>
            <a:ext cx="1192959" cy="735840"/>
          </a:xfrm>
          <a:prstGeom prst="rect">
            <a:avLst/>
          </a:prstGeom>
        </p:spPr>
      </p:pic>
      <p:pic>
        <p:nvPicPr>
          <p:cNvPr id="243" name="Picture 242">
            <a:extLst>
              <a:ext uri="{FF2B5EF4-FFF2-40B4-BE49-F238E27FC236}">
                <a16:creationId xmlns:a16="http://schemas.microsoft.com/office/drawing/2014/main" id="{AAA4AAD9-D35C-EB34-830E-287F3EC787D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6062" y="2321664"/>
            <a:ext cx="677418" cy="617048"/>
          </a:xfrm>
          <a:prstGeom prst="rect">
            <a:avLst/>
          </a:prstGeom>
        </p:spPr>
      </p:pic>
      <p:pic>
        <p:nvPicPr>
          <p:cNvPr id="244" name="Picture 243">
            <a:extLst>
              <a:ext uri="{FF2B5EF4-FFF2-40B4-BE49-F238E27FC236}">
                <a16:creationId xmlns:a16="http://schemas.microsoft.com/office/drawing/2014/main" id="{ED5446C4-548C-A37D-9482-79B555ED685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6062" y="2950055"/>
            <a:ext cx="677418" cy="851567"/>
          </a:xfrm>
          <a:prstGeom prst="rect">
            <a:avLst/>
          </a:prstGeom>
        </p:spPr>
      </p:pic>
      <p:pic>
        <p:nvPicPr>
          <p:cNvPr id="245" name="Picture 244">
            <a:extLst>
              <a:ext uri="{FF2B5EF4-FFF2-40B4-BE49-F238E27FC236}">
                <a16:creationId xmlns:a16="http://schemas.microsoft.com/office/drawing/2014/main" id="{169A2577-B3FA-E4F3-9128-CB6BE29A4A2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6062" y="3810419"/>
            <a:ext cx="677418" cy="878701"/>
          </a:xfrm>
          <a:prstGeom prst="rect">
            <a:avLst/>
          </a:prstGeom>
        </p:spPr>
      </p:pic>
      <p:pic>
        <p:nvPicPr>
          <p:cNvPr id="246" name="Picture 245">
            <a:extLst>
              <a:ext uri="{FF2B5EF4-FFF2-40B4-BE49-F238E27FC236}">
                <a16:creationId xmlns:a16="http://schemas.microsoft.com/office/drawing/2014/main" id="{41F7C97D-5074-94E1-5149-D2BFEB566AC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6062" y="4696230"/>
            <a:ext cx="677418" cy="669236"/>
          </a:xfrm>
          <a:prstGeom prst="rect">
            <a:avLst/>
          </a:prstGeom>
        </p:spPr>
      </p:pic>
      <p:pic>
        <p:nvPicPr>
          <p:cNvPr id="248" name="Picture 247">
            <a:extLst>
              <a:ext uri="{FF2B5EF4-FFF2-40B4-BE49-F238E27FC236}">
                <a16:creationId xmlns:a16="http://schemas.microsoft.com/office/drawing/2014/main" id="{D9450650-C19E-3E0B-F378-B762B68A393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6062" y="5374885"/>
            <a:ext cx="677418" cy="735840"/>
          </a:xfrm>
          <a:prstGeom prst="rect">
            <a:avLst/>
          </a:prstGeom>
        </p:spPr>
      </p:pic>
      <p:pic>
        <p:nvPicPr>
          <p:cNvPr id="253" name="Picture 252">
            <a:extLst>
              <a:ext uri="{FF2B5EF4-FFF2-40B4-BE49-F238E27FC236}">
                <a16:creationId xmlns:a16="http://schemas.microsoft.com/office/drawing/2014/main" id="{D41DA952-3398-D328-BD0D-E2B156FB11E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3651" y="2321664"/>
            <a:ext cx="615196" cy="617048"/>
          </a:xfrm>
          <a:prstGeom prst="rect">
            <a:avLst/>
          </a:prstGeom>
        </p:spPr>
      </p:pic>
      <p:pic>
        <p:nvPicPr>
          <p:cNvPr id="254" name="Picture 253">
            <a:extLst>
              <a:ext uri="{FF2B5EF4-FFF2-40B4-BE49-F238E27FC236}">
                <a16:creationId xmlns:a16="http://schemas.microsoft.com/office/drawing/2014/main" id="{0CBF4C0C-51DF-6C17-90B6-F8EFDDDBC85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3651" y="2950055"/>
            <a:ext cx="615196" cy="851567"/>
          </a:xfrm>
          <a:prstGeom prst="rect">
            <a:avLst/>
          </a:prstGeom>
        </p:spPr>
      </p:pic>
      <p:pic>
        <p:nvPicPr>
          <p:cNvPr id="255" name="Picture 254">
            <a:extLst>
              <a:ext uri="{FF2B5EF4-FFF2-40B4-BE49-F238E27FC236}">
                <a16:creationId xmlns:a16="http://schemas.microsoft.com/office/drawing/2014/main" id="{834976F2-0831-E785-6496-5AC466BE6FF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3651" y="3810419"/>
            <a:ext cx="615196" cy="878701"/>
          </a:xfrm>
          <a:prstGeom prst="rect">
            <a:avLst/>
          </a:prstGeom>
        </p:spPr>
      </p:pic>
      <p:pic>
        <p:nvPicPr>
          <p:cNvPr id="256" name="Picture 255">
            <a:extLst>
              <a:ext uri="{FF2B5EF4-FFF2-40B4-BE49-F238E27FC236}">
                <a16:creationId xmlns:a16="http://schemas.microsoft.com/office/drawing/2014/main" id="{14DD2791-BEF1-052E-E41F-A0B8571DB23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3651" y="4696230"/>
            <a:ext cx="615196" cy="669236"/>
          </a:xfrm>
          <a:prstGeom prst="rect">
            <a:avLst/>
          </a:prstGeom>
        </p:spPr>
      </p:pic>
      <p:pic>
        <p:nvPicPr>
          <p:cNvPr id="258" name="Picture 257">
            <a:extLst>
              <a:ext uri="{FF2B5EF4-FFF2-40B4-BE49-F238E27FC236}">
                <a16:creationId xmlns:a16="http://schemas.microsoft.com/office/drawing/2014/main" id="{394B58E4-FFA7-538A-9F46-068F81F7D98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3651" y="5374885"/>
            <a:ext cx="615196" cy="735840"/>
          </a:xfrm>
          <a:prstGeom prst="rect">
            <a:avLst/>
          </a:prstGeom>
        </p:spPr>
      </p:pic>
      <p:pic>
        <p:nvPicPr>
          <p:cNvPr id="263" name="Picture 262">
            <a:extLst>
              <a:ext uri="{FF2B5EF4-FFF2-40B4-BE49-F238E27FC236}">
                <a16:creationId xmlns:a16="http://schemas.microsoft.com/office/drawing/2014/main" id="{0E248EBC-4E92-70F4-7E03-0216A704DD1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4982" y="2321664"/>
            <a:ext cx="656090" cy="617048"/>
          </a:xfrm>
          <a:prstGeom prst="rect">
            <a:avLst/>
          </a:prstGeom>
        </p:spPr>
      </p:pic>
      <p:pic>
        <p:nvPicPr>
          <p:cNvPr id="264" name="Picture 263">
            <a:extLst>
              <a:ext uri="{FF2B5EF4-FFF2-40B4-BE49-F238E27FC236}">
                <a16:creationId xmlns:a16="http://schemas.microsoft.com/office/drawing/2014/main" id="{4847EACA-1A7A-B8D3-2B33-A093D5F3647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4982" y="2950055"/>
            <a:ext cx="656090" cy="851567"/>
          </a:xfrm>
          <a:prstGeom prst="rect">
            <a:avLst/>
          </a:prstGeom>
        </p:spPr>
      </p:pic>
      <p:pic>
        <p:nvPicPr>
          <p:cNvPr id="265" name="Picture 264">
            <a:extLst>
              <a:ext uri="{FF2B5EF4-FFF2-40B4-BE49-F238E27FC236}">
                <a16:creationId xmlns:a16="http://schemas.microsoft.com/office/drawing/2014/main" id="{A8609DAF-2779-317F-D50C-E763FD804DA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3875" y="3801688"/>
            <a:ext cx="656090" cy="878701"/>
          </a:xfrm>
          <a:prstGeom prst="rect">
            <a:avLst/>
          </a:prstGeom>
        </p:spPr>
      </p:pic>
      <p:pic>
        <p:nvPicPr>
          <p:cNvPr id="266" name="Picture 265">
            <a:extLst>
              <a:ext uri="{FF2B5EF4-FFF2-40B4-BE49-F238E27FC236}">
                <a16:creationId xmlns:a16="http://schemas.microsoft.com/office/drawing/2014/main" id="{B340024E-656D-CA48-B6AC-00EB65FA504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4982" y="4696230"/>
            <a:ext cx="656090" cy="669236"/>
          </a:xfrm>
          <a:prstGeom prst="rect">
            <a:avLst/>
          </a:prstGeom>
        </p:spPr>
      </p:pic>
      <p:pic>
        <p:nvPicPr>
          <p:cNvPr id="268" name="Picture 267">
            <a:extLst>
              <a:ext uri="{FF2B5EF4-FFF2-40B4-BE49-F238E27FC236}">
                <a16:creationId xmlns:a16="http://schemas.microsoft.com/office/drawing/2014/main" id="{CCFC272A-7396-2F24-C89A-9FFD8B59182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4982" y="5374885"/>
            <a:ext cx="656090" cy="735840"/>
          </a:xfrm>
          <a:prstGeom prst="rect">
            <a:avLst/>
          </a:prstGeom>
        </p:spPr>
      </p:pic>
      <p:pic>
        <p:nvPicPr>
          <p:cNvPr id="273" name="Picture 272">
            <a:extLst>
              <a:ext uri="{FF2B5EF4-FFF2-40B4-BE49-F238E27FC236}">
                <a16:creationId xmlns:a16="http://schemas.microsoft.com/office/drawing/2014/main" id="{60F19F61-F9D1-1667-701D-143F936878D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4993" y="2321664"/>
            <a:ext cx="919408" cy="617048"/>
          </a:xfrm>
          <a:prstGeom prst="rect">
            <a:avLst/>
          </a:prstGeom>
        </p:spPr>
      </p:pic>
      <p:pic>
        <p:nvPicPr>
          <p:cNvPr id="274" name="Picture 273">
            <a:extLst>
              <a:ext uri="{FF2B5EF4-FFF2-40B4-BE49-F238E27FC236}">
                <a16:creationId xmlns:a16="http://schemas.microsoft.com/office/drawing/2014/main" id="{8B51A47C-B3EF-4FA1-7E78-F201413A258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4993" y="2950055"/>
            <a:ext cx="919408" cy="851567"/>
          </a:xfrm>
          <a:prstGeom prst="rect">
            <a:avLst/>
          </a:prstGeom>
        </p:spPr>
      </p:pic>
      <p:pic>
        <p:nvPicPr>
          <p:cNvPr id="275" name="Picture 274">
            <a:extLst>
              <a:ext uri="{FF2B5EF4-FFF2-40B4-BE49-F238E27FC236}">
                <a16:creationId xmlns:a16="http://schemas.microsoft.com/office/drawing/2014/main" id="{96AA3A8F-FD93-CC55-DF5D-9BD78DA42FD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4993" y="3810419"/>
            <a:ext cx="919408" cy="878701"/>
          </a:xfrm>
          <a:prstGeom prst="rect">
            <a:avLst/>
          </a:prstGeom>
        </p:spPr>
      </p:pic>
      <p:pic>
        <p:nvPicPr>
          <p:cNvPr id="276" name="Picture 275">
            <a:extLst>
              <a:ext uri="{FF2B5EF4-FFF2-40B4-BE49-F238E27FC236}">
                <a16:creationId xmlns:a16="http://schemas.microsoft.com/office/drawing/2014/main" id="{661062BF-C7D6-E893-459E-4443A300C44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4993" y="4696230"/>
            <a:ext cx="919408" cy="669236"/>
          </a:xfrm>
          <a:prstGeom prst="rect">
            <a:avLst/>
          </a:prstGeom>
        </p:spPr>
      </p:pic>
      <p:pic>
        <p:nvPicPr>
          <p:cNvPr id="278" name="Picture 277">
            <a:extLst>
              <a:ext uri="{FF2B5EF4-FFF2-40B4-BE49-F238E27FC236}">
                <a16:creationId xmlns:a16="http://schemas.microsoft.com/office/drawing/2014/main" id="{D39F0D93-509A-AD0E-E005-EE47011A8DB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4993" y="5374885"/>
            <a:ext cx="919408" cy="735840"/>
          </a:xfrm>
          <a:prstGeom prst="rect">
            <a:avLst/>
          </a:prstGeom>
        </p:spPr>
      </p:pic>
      <p:pic>
        <p:nvPicPr>
          <p:cNvPr id="283" name="Picture 282">
            <a:extLst>
              <a:ext uri="{FF2B5EF4-FFF2-40B4-BE49-F238E27FC236}">
                <a16:creationId xmlns:a16="http://schemas.microsoft.com/office/drawing/2014/main" id="{18E5428B-1E21-376E-051F-99310587914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6937" y="2321664"/>
            <a:ext cx="736038" cy="617048"/>
          </a:xfrm>
          <a:prstGeom prst="rect">
            <a:avLst/>
          </a:prstGeom>
        </p:spPr>
      </p:pic>
      <p:pic>
        <p:nvPicPr>
          <p:cNvPr id="284" name="Picture 283">
            <a:extLst>
              <a:ext uri="{FF2B5EF4-FFF2-40B4-BE49-F238E27FC236}">
                <a16:creationId xmlns:a16="http://schemas.microsoft.com/office/drawing/2014/main" id="{39E6AF70-8803-43E9-EE57-86805B3CC66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6937" y="2950055"/>
            <a:ext cx="736038" cy="851567"/>
          </a:xfrm>
          <a:prstGeom prst="rect">
            <a:avLst/>
          </a:prstGeom>
        </p:spPr>
      </p:pic>
      <p:pic>
        <p:nvPicPr>
          <p:cNvPr id="285" name="Picture 284">
            <a:extLst>
              <a:ext uri="{FF2B5EF4-FFF2-40B4-BE49-F238E27FC236}">
                <a16:creationId xmlns:a16="http://schemas.microsoft.com/office/drawing/2014/main" id="{02915554-579D-D742-6659-202D99EA5B4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6937" y="3816401"/>
            <a:ext cx="736038" cy="872722"/>
          </a:xfrm>
          <a:prstGeom prst="rect">
            <a:avLst/>
          </a:prstGeom>
        </p:spPr>
      </p:pic>
      <p:pic>
        <p:nvPicPr>
          <p:cNvPr id="286" name="Picture 285">
            <a:extLst>
              <a:ext uri="{FF2B5EF4-FFF2-40B4-BE49-F238E27FC236}">
                <a16:creationId xmlns:a16="http://schemas.microsoft.com/office/drawing/2014/main" id="{98F091D5-B383-D40A-3EC6-FF21B0DA214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6937" y="4696230"/>
            <a:ext cx="736038" cy="669236"/>
          </a:xfrm>
          <a:prstGeom prst="rect">
            <a:avLst/>
          </a:prstGeom>
        </p:spPr>
      </p:pic>
      <p:pic>
        <p:nvPicPr>
          <p:cNvPr id="288" name="Picture 287">
            <a:extLst>
              <a:ext uri="{FF2B5EF4-FFF2-40B4-BE49-F238E27FC236}">
                <a16:creationId xmlns:a16="http://schemas.microsoft.com/office/drawing/2014/main" id="{61104CA4-0ED4-AEE6-309F-20F1FEFF49C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6937" y="5374885"/>
            <a:ext cx="736038" cy="735840"/>
          </a:xfrm>
          <a:prstGeom prst="rect">
            <a:avLst/>
          </a:prstGeom>
        </p:spPr>
      </p:pic>
      <p:sp>
        <p:nvSpPr>
          <p:cNvPr id="293" name="TextBox 292">
            <a:extLst>
              <a:ext uri="{FF2B5EF4-FFF2-40B4-BE49-F238E27FC236}">
                <a16:creationId xmlns:a16="http://schemas.microsoft.com/office/drawing/2014/main" id="{BA23F45E-3B81-0929-3873-8ED376D22CC3}"/>
              </a:ext>
            </a:extLst>
          </p:cNvPr>
          <p:cNvSpPr txBox="1"/>
          <p:nvPr/>
        </p:nvSpPr>
        <p:spPr>
          <a:xfrm rot="16200000">
            <a:off x="-459507" y="4019838"/>
            <a:ext cx="3655706" cy="3208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990" b="1" dirty="0" err="1">
                <a:solidFill>
                  <a:schemeClr val="bg1"/>
                </a:solidFill>
                <a:effectLst/>
                <a:latin typeface="Helvetica Neue LT Pro 85 Heavy"/>
                <a:ea typeface="MS Mincho" panose="02020609040205080304" pitchFamily="49" charset="-128"/>
                <a:cs typeface="Calibri" panose="020F0502020204030204" pitchFamily="34" charset="0"/>
              </a:rPr>
              <a:t>Semestri</a:t>
            </a:r>
            <a:r>
              <a:rPr lang="en-US" sz="990" b="1" dirty="0">
                <a:solidFill>
                  <a:schemeClr val="bg1"/>
                </a:solidFill>
                <a:effectLst/>
                <a:latin typeface="Helvetica Neue LT Pro 85 Heavy"/>
                <a:ea typeface="MS Mincho" panose="02020609040205080304" pitchFamily="49" charset="-128"/>
                <a:cs typeface="Calibri" panose="020F0502020204030204" pitchFamily="34" charset="0"/>
              </a:rPr>
              <a:t> </a:t>
            </a:r>
            <a:r>
              <a:rPr lang="en-US" sz="990" b="1" dirty="0" smtClean="0">
                <a:solidFill>
                  <a:schemeClr val="bg1"/>
                </a:solidFill>
                <a:effectLst/>
                <a:latin typeface="Helvetica Neue LT Pro 85 Heavy"/>
                <a:ea typeface="MS Mincho" panose="02020609040205080304" pitchFamily="49" charset="-128"/>
                <a:cs typeface="Calibri" panose="020F0502020204030204" pitchFamily="34" charset="0"/>
              </a:rPr>
              <a:t>l (</a:t>
            </a:r>
            <a:r>
              <a:rPr lang="en-US" sz="990" b="1" dirty="0" err="1" smtClean="0">
                <a:solidFill>
                  <a:schemeClr val="bg1"/>
                </a:solidFill>
                <a:effectLst/>
                <a:latin typeface="Helvetica Neue LT Pro 85 Heavy"/>
                <a:ea typeface="MS Mincho" panose="02020609040205080304" pitchFamily="49" charset="-128"/>
                <a:cs typeface="Calibri" panose="020F0502020204030204" pitchFamily="34" charset="0"/>
              </a:rPr>
              <a:t>Dimëror</a:t>
            </a:r>
            <a:r>
              <a:rPr lang="en-US" sz="990" b="1" dirty="0" smtClean="0">
                <a:solidFill>
                  <a:schemeClr val="bg1"/>
                </a:solidFill>
                <a:effectLst/>
                <a:latin typeface="Helvetica Neue LT Pro 85 Heavy"/>
                <a:ea typeface="MS Mincho" panose="02020609040205080304" pitchFamily="49" charset="-128"/>
                <a:cs typeface="Calibri" panose="020F0502020204030204" pitchFamily="34" charset="0"/>
              </a:rPr>
              <a:t>)</a:t>
            </a:r>
            <a:endParaRPr lang="en-US" sz="990" dirty="0">
              <a:solidFill>
                <a:schemeClr val="bg1"/>
              </a:solidFill>
              <a:effectLst/>
              <a:latin typeface="Helvetica Neue LT Pro 85 Heavy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301" name="TextBox 300">
            <a:extLst>
              <a:ext uri="{FF2B5EF4-FFF2-40B4-BE49-F238E27FC236}">
                <a16:creationId xmlns:a16="http://schemas.microsoft.com/office/drawing/2014/main" id="{0C0A1B7D-4AD4-EEDE-C062-4836605E52C8}"/>
              </a:ext>
            </a:extLst>
          </p:cNvPr>
          <p:cNvSpPr txBox="1"/>
          <p:nvPr/>
        </p:nvSpPr>
        <p:spPr>
          <a:xfrm>
            <a:off x="2075206" y="1957374"/>
            <a:ext cx="1104657" cy="217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16" b="1" dirty="0">
                <a:solidFill>
                  <a:schemeClr val="bg1"/>
                </a:solidFill>
                <a:latin typeface="Helvetica Neue LT Pro 85 Heavy"/>
              </a:rPr>
              <a:t>MODULI</a:t>
            </a:r>
          </a:p>
        </p:txBody>
      </p:sp>
      <p:sp>
        <p:nvSpPr>
          <p:cNvPr id="302" name="TextBox 301">
            <a:extLst>
              <a:ext uri="{FF2B5EF4-FFF2-40B4-BE49-F238E27FC236}">
                <a16:creationId xmlns:a16="http://schemas.microsoft.com/office/drawing/2014/main" id="{8D65F07C-FB63-4224-E94C-E0BF8A9986FA}"/>
              </a:ext>
            </a:extLst>
          </p:cNvPr>
          <p:cNvSpPr txBox="1"/>
          <p:nvPr/>
        </p:nvSpPr>
        <p:spPr>
          <a:xfrm>
            <a:off x="3356652" y="1957376"/>
            <a:ext cx="1104657" cy="217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16" b="1" dirty="0">
                <a:solidFill>
                  <a:schemeClr val="bg1"/>
                </a:solidFill>
                <a:latin typeface="Helvetica Neue LT Pro 85 Heavy"/>
              </a:rPr>
              <a:t>MËSIMDHËNËSIT</a:t>
            </a:r>
          </a:p>
        </p:txBody>
      </p:sp>
      <p:sp>
        <p:nvSpPr>
          <p:cNvPr id="304" name="TextBox 303">
            <a:extLst>
              <a:ext uri="{FF2B5EF4-FFF2-40B4-BE49-F238E27FC236}">
                <a16:creationId xmlns:a16="http://schemas.microsoft.com/office/drawing/2014/main" id="{4926513C-07BD-DB05-83FB-9ACAF64ED11B}"/>
              </a:ext>
            </a:extLst>
          </p:cNvPr>
          <p:cNvSpPr txBox="1"/>
          <p:nvPr/>
        </p:nvSpPr>
        <p:spPr>
          <a:xfrm>
            <a:off x="4571998" y="1957376"/>
            <a:ext cx="456573" cy="217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16" b="1" dirty="0">
                <a:solidFill>
                  <a:schemeClr val="bg1"/>
                </a:solidFill>
                <a:latin typeface="Helvetica Neue LT Pro 85 Heavy"/>
              </a:rPr>
              <a:t>L/U/P</a:t>
            </a:r>
          </a:p>
        </p:txBody>
      </p:sp>
      <p:sp>
        <p:nvSpPr>
          <p:cNvPr id="305" name="TextBox 304">
            <a:extLst>
              <a:ext uri="{FF2B5EF4-FFF2-40B4-BE49-F238E27FC236}">
                <a16:creationId xmlns:a16="http://schemas.microsoft.com/office/drawing/2014/main" id="{8AF521C0-777B-16A8-773A-7CAA9C6961B9}"/>
              </a:ext>
            </a:extLst>
          </p:cNvPr>
          <p:cNvSpPr txBox="1"/>
          <p:nvPr/>
        </p:nvSpPr>
        <p:spPr>
          <a:xfrm>
            <a:off x="5046058" y="1957376"/>
            <a:ext cx="736838" cy="217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16" b="1" dirty="0">
                <a:solidFill>
                  <a:schemeClr val="bg1"/>
                </a:solidFill>
                <a:latin typeface="Helvetica Neue LT Pro 85 Heavy"/>
              </a:rPr>
              <a:t>SALLA</a:t>
            </a:r>
          </a:p>
        </p:txBody>
      </p:sp>
      <p:sp>
        <p:nvSpPr>
          <p:cNvPr id="306" name="TextBox 305">
            <a:extLst>
              <a:ext uri="{FF2B5EF4-FFF2-40B4-BE49-F238E27FC236}">
                <a16:creationId xmlns:a16="http://schemas.microsoft.com/office/drawing/2014/main" id="{A58ED8F6-1B3F-F535-991F-A8F398962D46}"/>
              </a:ext>
            </a:extLst>
          </p:cNvPr>
          <p:cNvSpPr txBox="1"/>
          <p:nvPr/>
        </p:nvSpPr>
        <p:spPr>
          <a:xfrm>
            <a:off x="6280969" y="1957376"/>
            <a:ext cx="623369" cy="217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16" b="1" dirty="0">
                <a:solidFill>
                  <a:schemeClr val="bg1"/>
                </a:solidFill>
                <a:latin typeface="Helvetica Neue LT Pro 85 Heavy"/>
              </a:rPr>
              <a:t>E HËNË</a:t>
            </a:r>
          </a:p>
        </p:txBody>
      </p:sp>
      <p:sp>
        <p:nvSpPr>
          <p:cNvPr id="307" name="TextBox 306">
            <a:extLst>
              <a:ext uri="{FF2B5EF4-FFF2-40B4-BE49-F238E27FC236}">
                <a16:creationId xmlns:a16="http://schemas.microsoft.com/office/drawing/2014/main" id="{D4210AE6-C3D0-939A-419A-0AFAE9F06CF2}"/>
              </a:ext>
            </a:extLst>
          </p:cNvPr>
          <p:cNvSpPr txBox="1"/>
          <p:nvPr/>
        </p:nvSpPr>
        <p:spPr>
          <a:xfrm>
            <a:off x="6957343" y="1957376"/>
            <a:ext cx="678020" cy="217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16" b="1" dirty="0">
                <a:solidFill>
                  <a:schemeClr val="bg1"/>
                </a:solidFill>
                <a:latin typeface="Helvetica Neue LT Pro 85 Heavy"/>
              </a:rPr>
              <a:t>E MARTË</a:t>
            </a:r>
          </a:p>
        </p:txBody>
      </p:sp>
      <p:sp>
        <p:nvSpPr>
          <p:cNvPr id="308" name="TextBox 307">
            <a:extLst>
              <a:ext uri="{FF2B5EF4-FFF2-40B4-BE49-F238E27FC236}">
                <a16:creationId xmlns:a16="http://schemas.microsoft.com/office/drawing/2014/main" id="{C6FDBE25-3053-40B9-1A5D-E7A21C39B2B5}"/>
              </a:ext>
            </a:extLst>
          </p:cNvPr>
          <p:cNvSpPr txBox="1"/>
          <p:nvPr/>
        </p:nvSpPr>
        <p:spPr>
          <a:xfrm>
            <a:off x="7528498" y="1957376"/>
            <a:ext cx="825011" cy="217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16" b="1" dirty="0">
                <a:solidFill>
                  <a:schemeClr val="bg1"/>
                </a:solidFill>
                <a:latin typeface="Helvetica Neue LT Pro 85 Heavy"/>
              </a:rPr>
              <a:t>E MËRKURË</a:t>
            </a:r>
          </a:p>
        </p:txBody>
      </p:sp>
      <p:sp>
        <p:nvSpPr>
          <p:cNvPr id="309" name="TextBox 308">
            <a:extLst>
              <a:ext uri="{FF2B5EF4-FFF2-40B4-BE49-F238E27FC236}">
                <a16:creationId xmlns:a16="http://schemas.microsoft.com/office/drawing/2014/main" id="{65BC566E-E63A-2970-EADF-DC424348E8BB}"/>
              </a:ext>
            </a:extLst>
          </p:cNvPr>
          <p:cNvSpPr txBox="1"/>
          <p:nvPr/>
        </p:nvSpPr>
        <p:spPr>
          <a:xfrm>
            <a:off x="8240821" y="1957377"/>
            <a:ext cx="824906" cy="217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16" b="1" dirty="0">
                <a:solidFill>
                  <a:schemeClr val="bg1"/>
                </a:solidFill>
                <a:latin typeface="Helvetica Neue LT Pro 85 Heavy"/>
              </a:rPr>
              <a:t>E ENJËTE</a:t>
            </a:r>
          </a:p>
        </p:txBody>
      </p:sp>
      <p:sp>
        <p:nvSpPr>
          <p:cNvPr id="310" name="TextBox 309">
            <a:extLst>
              <a:ext uri="{FF2B5EF4-FFF2-40B4-BE49-F238E27FC236}">
                <a16:creationId xmlns:a16="http://schemas.microsoft.com/office/drawing/2014/main" id="{DD10D1AF-6706-EDC5-BEAB-37ABE054E624}"/>
              </a:ext>
            </a:extLst>
          </p:cNvPr>
          <p:cNvSpPr txBox="1"/>
          <p:nvPr/>
        </p:nvSpPr>
        <p:spPr>
          <a:xfrm>
            <a:off x="9177976" y="1957376"/>
            <a:ext cx="819038" cy="217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16" b="1" dirty="0">
                <a:solidFill>
                  <a:schemeClr val="bg1"/>
                </a:solidFill>
                <a:latin typeface="Helvetica Neue LT Pro 85 Heavy"/>
              </a:rPr>
              <a:t>E PREMTE</a:t>
            </a:r>
          </a:p>
        </p:txBody>
      </p:sp>
      <p:sp>
        <p:nvSpPr>
          <p:cNvPr id="311" name="TextBox 310">
            <a:extLst>
              <a:ext uri="{FF2B5EF4-FFF2-40B4-BE49-F238E27FC236}">
                <a16:creationId xmlns:a16="http://schemas.microsoft.com/office/drawing/2014/main" id="{2EA262AB-8245-09A3-FD40-76CDA77A5798}"/>
              </a:ext>
            </a:extLst>
          </p:cNvPr>
          <p:cNvSpPr txBox="1"/>
          <p:nvPr/>
        </p:nvSpPr>
        <p:spPr>
          <a:xfrm>
            <a:off x="10677373" y="1957376"/>
            <a:ext cx="481967" cy="217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16" b="1" dirty="0">
                <a:solidFill>
                  <a:schemeClr val="bg1"/>
                </a:solidFill>
                <a:latin typeface="Helvetica Neue LT Pro 85 Heavy"/>
              </a:rPr>
              <a:t>ECTS</a:t>
            </a:r>
          </a:p>
        </p:txBody>
      </p:sp>
      <p:sp>
        <p:nvSpPr>
          <p:cNvPr id="312" name="TextBox 311">
            <a:extLst>
              <a:ext uri="{FF2B5EF4-FFF2-40B4-BE49-F238E27FC236}">
                <a16:creationId xmlns:a16="http://schemas.microsoft.com/office/drawing/2014/main" id="{E4DDEF20-A363-C4A3-D3CB-140FD61497B4}"/>
              </a:ext>
            </a:extLst>
          </p:cNvPr>
          <p:cNvSpPr txBox="1"/>
          <p:nvPr/>
        </p:nvSpPr>
        <p:spPr>
          <a:xfrm>
            <a:off x="1469076" y="1957375"/>
            <a:ext cx="426815" cy="217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816" b="1" dirty="0">
                <a:solidFill>
                  <a:schemeClr val="bg1"/>
                </a:solidFill>
                <a:latin typeface="Helvetica Neue LT Pro 85 Heavy"/>
              </a:rPr>
              <a:t>VITI</a:t>
            </a:r>
          </a:p>
        </p:txBody>
      </p:sp>
      <p:sp>
        <p:nvSpPr>
          <p:cNvPr id="313" name="TextBox 312">
            <a:extLst>
              <a:ext uri="{FF2B5EF4-FFF2-40B4-BE49-F238E27FC236}">
                <a16:creationId xmlns:a16="http://schemas.microsoft.com/office/drawing/2014/main" id="{B08E12BE-B1F4-1C91-E10E-D7A6D8CEB42B}"/>
              </a:ext>
            </a:extLst>
          </p:cNvPr>
          <p:cNvSpPr txBox="1"/>
          <p:nvPr/>
        </p:nvSpPr>
        <p:spPr>
          <a:xfrm>
            <a:off x="1611446" y="2320331"/>
            <a:ext cx="173613" cy="217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816" b="1" dirty="0">
                <a:solidFill>
                  <a:srgbClr val="5091A1"/>
                </a:solidFill>
                <a:latin typeface="Helvetica Neue LT Pro 85 Heavy"/>
              </a:rPr>
              <a:t>I</a:t>
            </a:r>
          </a:p>
        </p:txBody>
      </p:sp>
      <p:sp>
        <p:nvSpPr>
          <p:cNvPr id="314" name="TextBox 313">
            <a:extLst>
              <a:ext uri="{FF2B5EF4-FFF2-40B4-BE49-F238E27FC236}">
                <a16:creationId xmlns:a16="http://schemas.microsoft.com/office/drawing/2014/main" id="{6A73E26D-BEC8-0E62-F5B2-FC62F9DD95A0}"/>
              </a:ext>
            </a:extLst>
          </p:cNvPr>
          <p:cNvSpPr txBox="1"/>
          <p:nvPr/>
        </p:nvSpPr>
        <p:spPr>
          <a:xfrm>
            <a:off x="1573405" y="3029797"/>
            <a:ext cx="249722" cy="217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816" b="1" dirty="0">
                <a:solidFill>
                  <a:srgbClr val="5091A1"/>
                </a:solidFill>
                <a:latin typeface="Helvetica Neue LT Pro 85 Heavy"/>
              </a:rPr>
              <a:t>II</a:t>
            </a:r>
          </a:p>
        </p:txBody>
      </p:sp>
      <p:sp>
        <p:nvSpPr>
          <p:cNvPr id="315" name="TextBox 314">
            <a:extLst>
              <a:ext uri="{FF2B5EF4-FFF2-40B4-BE49-F238E27FC236}">
                <a16:creationId xmlns:a16="http://schemas.microsoft.com/office/drawing/2014/main" id="{0509D8BC-C72E-C92A-743C-438393414362}"/>
              </a:ext>
            </a:extLst>
          </p:cNvPr>
          <p:cNvSpPr txBox="1"/>
          <p:nvPr/>
        </p:nvSpPr>
        <p:spPr>
          <a:xfrm>
            <a:off x="1560616" y="4729399"/>
            <a:ext cx="283155" cy="217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816" b="1" dirty="0">
                <a:solidFill>
                  <a:srgbClr val="5091A1"/>
                </a:solidFill>
                <a:latin typeface="Helvetica Neue LT Pro 85 Heavy"/>
              </a:rPr>
              <a:t>IV</a:t>
            </a:r>
          </a:p>
        </p:txBody>
      </p:sp>
      <p:sp>
        <p:nvSpPr>
          <p:cNvPr id="316" name="TextBox 315">
            <a:extLst>
              <a:ext uri="{FF2B5EF4-FFF2-40B4-BE49-F238E27FC236}">
                <a16:creationId xmlns:a16="http://schemas.microsoft.com/office/drawing/2014/main" id="{CE44DCBC-F734-2F8E-6691-42D28BD7FB42}"/>
              </a:ext>
            </a:extLst>
          </p:cNvPr>
          <p:cNvSpPr txBox="1"/>
          <p:nvPr/>
        </p:nvSpPr>
        <p:spPr>
          <a:xfrm>
            <a:off x="1564252" y="3838123"/>
            <a:ext cx="293713" cy="217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816" b="1" dirty="0">
                <a:solidFill>
                  <a:srgbClr val="5091A1"/>
                </a:solidFill>
                <a:latin typeface="Helvetica Neue LT Pro 85 Heavy"/>
              </a:rPr>
              <a:t>III</a:t>
            </a:r>
          </a:p>
        </p:txBody>
      </p:sp>
      <p:sp>
        <p:nvSpPr>
          <p:cNvPr id="318" name="TextBox 317">
            <a:extLst>
              <a:ext uri="{FF2B5EF4-FFF2-40B4-BE49-F238E27FC236}">
                <a16:creationId xmlns:a16="http://schemas.microsoft.com/office/drawing/2014/main" id="{B9E540C5-CF1E-FB9A-0689-FA1963B4C827}"/>
              </a:ext>
            </a:extLst>
          </p:cNvPr>
          <p:cNvSpPr txBox="1"/>
          <p:nvPr/>
        </p:nvSpPr>
        <p:spPr>
          <a:xfrm>
            <a:off x="1553891" y="5407423"/>
            <a:ext cx="286993" cy="217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816" b="1" dirty="0">
                <a:solidFill>
                  <a:srgbClr val="5091A1"/>
                </a:solidFill>
                <a:latin typeface="Helvetica Neue LT Pro 85 Heavy"/>
              </a:rPr>
              <a:t>V</a:t>
            </a:r>
          </a:p>
        </p:txBody>
      </p:sp>
      <p:pic>
        <p:nvPicPr>
          <p:cNvPr id="191" name="Picture 190">
            <a:extLst>
              <a:ext uri="{FF2B5EF4-FFF2-40B4-BE49-F238E27FC236}">
                <a16:creationId xmlns:a16="http://schemas.microsoft.com/office/drawing/2014/main" id="{024A27CD-A34E-9B1B-B361-ECEF96CE93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3250" y="1781705"/>
            <a:ext cx="243261" cy="526198"/>
          </a:xfrm>
          <a:prstGeom prst="rect">
            <a:avLst/>
          </a:prstGeom>
        </p:spPr>
      </p:pic>
      <p:pic>
        <p:nvPicPr>
          <p:cNvPr id="213" name="Picture 212">
            <a:extLst>
              <a:ext uri="{FF2B5EF4-FFF2-40B4-BE49-F238E27FC236}">
                <a16:creationId xmlns:a16="http://schemas.microsoft.com/office/drawing/2014/main" id="{E7B4E999-90AD-0CB7-27B3-41B0DB8C3F5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2271" y="2321661"/>
            <a:ext cx="243261" cy="617048"/>
          </a:xfrm>
          <a:prstGeom prst="rect">
            <a:avLst/>
          </a:prstGeom>
        </p:spPr>
      </p:pic>
      <p:pic>
        <p:nvPicPr>
          <p:cNvPr id="214" name="Picture 213">
            <a:extLst>
              <a:ext uri="{FF2B5EF4-FFF2-40B4-BE49-F238E27FC236}">
                <a16:creationId xmlns:a16="http://schemas.microsoft.com/office/drawing/2014/main" id="{AFD70AED-CA8A-C3E8-AFBB-2901289B0A9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2271" y="2950054"/>
            <a:ext cx="243261" cy="851567"/>
          </a:xfrm>
          <a:prstGeom prst="rect">
            <a:avLst/>
          </a:prstGeom>
        </p:spPr>
      </p:pic>
      <p:pic>
        <p:nvPicPr>
          <p:cNvPr id="215" name="Picture 214">
            <a:extLst>
              <a:ext uri="{FF2B5EF4-FFF2-40B4-BE49-F238E27FC236}">
                <a16:creationId xmlns:a16="http://schemas.microsoft.com/office/drawing/2014/main" id="{75910EC4-90E7-4FFC-291F-B1BDA96CDC4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2271" y="3810418"/>
            <a:ext cx="243261" cy="878701"/>
          </a:xfrm>
          <a:prstGeom prst="rect">
            <a:avLst/>
          </a:prstGeom>
        </p:spPr>
      </p:pic>
      <p:pic>
        <p:nvPicPr>
          <p:cNvPr id="216" name="Picture 215">
            <a:extLst>
              <a:ext uri="{FF2B5EF4-FFF2-40B4-BE49-F238E27FC236}">
                <a16:creationId xmlns:a16="http://schemas.microsoft.com/office/drawing/2014/main" id="{381CC7FE-2E44-6425-DA17-C43F5873255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2271" y="4696228"/>
            <a:ext cx="243261" cy="669236"/>
          </a:xfrm>
          <a:prstGeom prst="rect">
            <a:avLst/>
          </a:prstGeom>
        </p:spPr>
      </p:pic>
      <p:pic>
        <p:nvPicPr>
          <p:cNvPr id="218" name="Picture 217">
            <a:extLst>
              <a:ext uri="{FF2B5EF4-FFF2-40B4-BE49-F238E27FC236}">
                <a16:creationId xmlns:a16="http://schemas.microsoft.com/office/drawing/2014/main" id="{4119D4D2-E15F-7BEF-52B9-57E6386614E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2271" y="5374884"/>
            <a:ext cx="243261" cy="735840"/>
          </a:xfrm>
          <a:prstGeom prst="rect">
            <a:avLst/>
          </a:prstGeom>
        </p:spPr>
      </p:pic>
      <p:pic>
        <p:nvPicPr>
          <p:cNvPr id="135" name="Picture 134">
            <a:extLst>
              <a:ext uri="{FF2B5EF4-FFF2-40B4-BE49-F238E27FC236}">
                <a16:creationId xmlns:a16="http://schemas.microsoft.com/office/drawing/2014/main" id="{FD3CB5D7-BFE0-4FC9-5FF5-BA390B3302A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2109" y="1781708"/>
            <a:ext cx="736038" cy="526198"/>
          </a:xfrm>
          <a:prstGeom prst="rect">
            <a:avLst/>
          </a:prstGeom>
        </p:spPr>
      </p:pic>
      <p:pic>
        <p:nvPicPr>
          <p:cNvPr id="136" name="Picture 135">
            <a:extLst>
              <a:ext uri="{FF2B5EF4-FFF2-40B4-BE49-F238E27FC236}">
                <a16:creationId xmlns:a16="http://schemas.microsoft.com/office/drawing/2014/main" id="{93961FEE-2816-2C78-CD97-F436AE7A730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2106" y="2321664"/>
            <a:ext cx="736038" cy="617048"/>
          </a:xfrm>
          <a:prstGeom prst="rect">
            <a:avLst/>
          </a:prstGeom>
        </p:spPr>
      </p:pic>
      <p:pic>
        <p:nvPicPr>
          <p:cNvPr id="137" name="Picture 136">
            <a:extLst>
              <a:ext uri="{FF2B5EF4-FFF2-40B4-BE49-F238E27FC236}">
                <a16:creationId xmlns:a16="http://schemas.microsoft.com/office/drawing/2014/main" id="{FA987B4A-D177-C944-AB23-9AF8CC6E3F8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2106" y="2950055"/>
            <a:ext cx="736038" cy="851567"/>
          </a:xfrm>
          <a:prstGeom prst="rect">
            <a:avLst/>
          </a:prstGeom>
        </p:spPr>
      </p:pic>
      <p:pic>
        <p:nvPicPr>
          <p:cNvPr id="138" name="Picture 137">
            <a:extLst>
              <a:ext uri="{FF2B5EF4-FFF2-40B4-BE49-F238E27FC236}">
                <a16:creationId xmlns:a16="http://schemas.microsoft.com/office/drawing/2014/main" id="{B8A2C098-6857-FF3A-80FE-63157B03FC7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2106" y="3816401"/>
            <a:ext cx="736038" cy="872722"/>
          </a:xfrm>
          <a:prstGeom prst="rect">
            <a:avLst/>
          </a:prstGeom>
        </p:spPr>
      </p:pic>
      <p:pic>
        <p:nvPicPr>
          <p:cNvPr id="139" name="Picture 138">
            <a:extLst>
              <a:ext uri="{FF2B5EF4-FFF2-40B4-BE49-F238E27FC236}">
                <a16:creationId xmlns:a16="http://schemas.microsoft.com/office/drawing/2014/main" id="{26C87234-F186-7F34-9DCC-C5966738E6D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2106" y="4696230"/>
            <a:ext cx="736038" cy="669236"/>
          </a:xfrm>
          <a:prstGeom prst="rect">
            <a:avLst/>
          </a:prstGeom>
        </p:spPr>
      </p:pic>
      <p:pic>
        <p:nvPicPr>
          <p:cNvPr id="140" name="Picture 139">
            <a:extLst>
              <a:ext uri="{FF2B5EF4-FFF2-40B4-BE49-F238E27FC236}">
                <a16:creationId xmlns:a16="http://schemas.microsoft.com/office/drawing/2014/main" id="{85025365-5EA9-03C2-0818-EE7B2B9B9F1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2106" y="5374885"/>
            <a:ext cx="736038" cy="735840"/>
          </a:xfrm>
          <a:prstGeom prst="rect">
            <a:avLst/>
          </a:prstGeom>
        </p:spPr>
      </p:pic>
      <p:sp>
        <p:nvSpPr>
          <p:cNvPr id="143" name="TextBox 142">
            <a:extLst>
              <a:ext uri="{FF2B5EF4-FFF2-40B4-BE49-F238E27FC236}">
                <a16:creationId xmlns:a16="http://schemas.microsoft.com/office/drawing/2014/main" id="{CCF7F3BA-8D3F-EA07-4368-BEEAF2950142}"/>
              </a:ext>
            </a:extLst>
          </p:cNvPr>
          <p:cNvSpPr txBox="1"/>
          <p:nvPr/>
        </p:nvSpPr>
        <p:spPr>
          <a:xfrm>
            <a:off x="9893318" y="1957376"/>
            <a:ext cx="819038" cy="217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16" b="1" dirty="0">
                <a:solidFill>
                  <a:schemeClr val="bg1"/>
                </a:solidFill>
                <a:latin typeface="Helvetica Neue LT Pro 85 Heavy"/>
              </a:rPr>
              <a:t>E SHTUNE</a:t>
            </a:r>
          </a:p>
        </p:txBody>
      </p:sp>
      <p:sp>
        <p:nvSpPr>
          <p:cNvPr id="170" name="TextBox 169">
            <a:extLst>
              <a:ext uri="{FF2B5EF4-FFF2-40B4-BE49-F238E27FC236}">
                <a16:creationId xmlns:a16="http://schemas.microsoft.com/office/drawing/2014/main" id="{2E3CB0AE-8A8C-D2A8-0A18-D7A7A602345E}"/>
              </a:ext>
            </a:extLst>
          </p:cNvPr>
          <p:cNvSpPr txBox="1"/>
          <p:nvPr/>
        </p:nvSpPr>
        <p:spPr>
          <a:xfrm>
            <a:off x="1818927" y="1948802"/>
            <a:ext cx="365743" cy="217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16" b="1" dirty="0">
                <a:solidFill>
                  <a:schemeClr val="bg1"/>
                </a:solidFill>
                <a:latin typeface="Helvetica Neue LT Pro 85 Heavy"/>
              </a:rPr>
              <a:t>O/Z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070639" y="2358981"/>
            <a:ext cx="12385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err="1" smtClean="0"/>
              <a:t>Bazat</a:t>
            </a:r>
            <a:r>
              <a:rPr lang="en-US" sz="800" dirty="0" smtClean="0"/>
              <a:t> e Shëndetit </a:t>
            </a:r>
            <a:r>
              <a:rPr lang="en-US" sz="800" dirty="0" err="1" smtClean="0"/>
              <a:t>dhe</a:t>
            </a:r>
            <a:r>
              <a:rPr lang="en-US" sz="800" dirty="0" smtClean="0"/>
              <a:t> </a:t>
            </a:r>
            <a:r>
              <a:rPr lang="en-US" sz="800" dirty="0" err="1" smtClean="0"/>
              <a:t>Mirëqenies</a:t>
            </a:r>
            <a:r>
              <a:rPr lang="en-US" sz="800" dirty="0" smtClean="0"/>
              <a:t> </a:t>
            </a:r>
            <a:endParaRPr lang="en-US" sz="800" dirty="0"/>
          </a:p>
        </p:txBody>
      </p:sp>
      <p:sp>
        <p:nvSpPr>
          <p:cNvPr id="92" name="TextBox 91"/>
          <p:cNvSpPr txBox="1"/>
          <p:nvPr/>
        </p:nvSpPr>
        <p:spPr>
          <a:xfrm>
            <a:off x="2092317" y="3024205"/>
            <a:ext cx="12373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err="1" smtClean="0"/>
              <a:t>Praktika</a:t>
            </a:r>
            <a:r>
              <a:rPr lang="en-US" sz="800" dirty="0" smtClean="0"/>
              <a:t> </a:t>
            </a:r>
            <a:r>
              <a:rPr lang="en-US" sz="800" dirty="0" err="1" smtClean="0"/>
              <a:t>të</a:t>
            </a:r>
            <a:r>
              <a:rPr lang="en-US" sz="800" dirty="0" smtClean="0"/>
              <a:t> </a:t>
            </a:r>
            <a:r>
              <a:rPr lang="en-US" sz="800" dirty="0" err="1" smtClean="0"/>
              <a:t>Bazuara</a:t>
            </a:r>
            <a:r>
              <a:rPr lang="en-US" sz="800" dirty="0" smtClean="0"/>
              <a:t> </a:t>
            </a:r>
            <a:r>
              <a:rPr lang="en-US" sz="800" dirty="0" err="1" smtClean="0"/>
              <a:t>në</a:t>
            </a:r>
            <a:r>
              <a:rPr lang="en-US" sz="800" dirty="0" smtClean="0"/>
              <a:t> </a:t>
            </a:r>
            <a:r>
              <a:rPr lang="en-US" sz="800" dirty="0" err="1" smtClean="0"/>
              <a:t>Dëshmi</a:t>
            </a:r>
            <a:r>
              <a:rPr lang="en-US" sz="800" dirty="0" smtClean="0"/>
              <a:t> </a:t>
            </a:r>
            <a:r>
              <a:rPr lang="en-US" sz="800" dirty="0" err="1" smtClean="0"/>
              <a:t>në</a:t>
            </a:r>
            <a:r>
              <a:rPr lang="en-US" sz="800" dirty="0" smtClean="0"/>
              <a:t> </a:t>
            </a:r>
            <a:r>
              <a:rPr lang="en-US" sz="800" dirty="0" err="1" smtClean="0"/>
              <a:t>Shëndetin</a:t>
            </a:r>
            <a:r>
              <a:rPr lang="en-US" sz="800" dirty="0" smtClean="0"/>
              <a:t> </a:t>
            </a:r>
            <a:r>
              <a:rPr lang="en-US" sz="800" dirty="0" err="1" smtClean="0"/>
              <a:t>Digjital</a:t>
            </a:r>
            <a:r>
              <a:rPr lang="en-US" sz="800" dirty="0" smtClean="0"/>
              <a:t> </a:t>
            </a:r>
            <a:endParaRPr lang="en-US" sz="800" dirty="0"/>
          </a:p>
        </p:txBody>
      </p:sp>
      <p:sp>
        <p:nvSpPr>
          <p:cNvPr id="93" name="TextBox 92"/>
          <p:cNvSpPr txBox="1"/>
          <p:nvPr/>
        </p:nvSpPr>
        <p:spPr>
          <a:xfrm>
            <a:off x="2074063" y="3907101"/>
            <a:ext cx="127589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err="1" smtClean="0"/>
              <a:t>Metodat</a:t>
            </a:r>
            <a:r>
              <a:rPr lang="en-US" sz="800" dirty="0" smtClean="0"/>
              <a:t> e </a:t>
            </a:r>
            <a:r>
              <a:rPr lang="en-US" sz="800" dirty="0" err="1" smtClean="0"/>
              <a:t>Avancuara</a:t>
            </a:r>
            <a:r>
              <a:rPr lang="en-US" sz="800" dirty="0" smtClean="0"/>
              <a:t> </a:t>
            </a:r>
            <a:r>
              <a:rPr lang="en-US" sz="800" dirty="0" err="1" smtClean="0"/>
              <a:t>Hulumtuese</a:t>
            </a:r>
            <a:r>
              <a:rPr lang="en-US" sz="800" dirty="0" smtClean="0"/>
              <a:t> </a:t>
            </a:r>
          </a:p>
          <a:p>
            <a:endParaRPr lang="en-US" sz="800" dirty="0" smtClean="0"/>
          </a:p>
          <a:p>
            <a:r>
              <a:rPr lang="en-US" sz="800" dirty="0" err="1" smtClean="0"/>
              <a:t>Bashkë</a:t>
            </a:r>
            <a:r>
              <a:rPr lang="en-US" sz="800" dirty="0" smtClean="0"/>
              <a:t> me MISHSH </a:t>
            </a:r>
            <a:r>
              <a:rPr lang="en-US" sz="800" dirty="0" err="1" smtClean="0"/>
              <a:t>dhe</a:t>
            </a:r>
            <a:r>
              <a:rPr lang="en-US" sz="800" dirty="0" smtClean="0"/>
              <a:t> ANP </a:t>
            </a:r>
          </a:p>
        </p:txBody>
      </p:sp>
      <p:sp>
        <p:nvSpPr>
          <p:cNvPr id="94" name="TextBox 93"/>
          <p:cNvSpPr txBox="1"/>
          <p:nvPr/>
        </p:nvSpPr>
        <p:spPr>
          <a:xfrm>
            <a:off x="2061278" y="4776929"/>
            <a:ext cx="12721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err="1" smtClean="0"/>
              <a:t>Sistemet</a:t>
            </a:r>
            <a:r>
              <a:rPr lang="en-US" sz="800" dirty="0" smtClean="0"/>
              <a:t> </a:t>
            </a:r>
            <a:r>
              <a:rPr lang="en-US" sz="800" dirty="0" smtClean="0"/>
              <a:t>Informative </a:t>
            </a:r>
            <a:r>
              <a:rPr lang="en-US" sz="800" dirty="0" err="1" smtClean="0"/>
              <a:t>Shëndetësore</a:t>
            </a:r>
            <a:r>
              <a:rPr lang="en-US" sz="800" dirty="0" smtClean="0"/>
              <a:t> </a:t>
            </a:r>
          </a:p>
          <a:p>
            <a:r>
              <a:rPr lang="en-US" sz="800" dirty="0" err="1" smtClean="0"/>
              <a:t>Bashkë</a:t>
            </a:r>
            <a:r>
              <a:rPr lang="en-US" sz="800" dirty="0" smtClean="0"/>
              <a:t> me MISHSH</a:t>
            </a:r>
            <a:endParaRPr lang="en-US" sz="800" dirty="0"/>
          </a:p>
        </p:txBody>
      </p:sp>
      <p:sp>
        <p:nvSpPr>
          <p:cNvPr id="95" name="TextBox 94"/>
          <p:cNvSpPr txBox="1"/>
          <p:nvPr/>
        </p:nvSpPr>
        <p:spPr>
          <a:xfrm>
            <a:off x="2114359" y="5470946"/>
            <a:ext cx="130792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err="1" smtClean="0"/>
              <a:t>Teknologjitë</a:t>
            </a:r>
            <a:r>
              <a:rPr lang="en-US" sz="800" dirty="0" smtClean="0"/>
              <a:t> </a:t>
            </a:r>
            <a:r>
              <a:rPr lang="en-US" sz="800" dirty="0" err="1" smtClean="0"/>
              <a:t>Shtytëse</a:t>
            </a:r>
            <a:r>
              <a:rPr lang="en-US" sz="800" dirty="0" smtClean="0"/>
              <a:t> </a:t>
            </a:r>
            <a:r>
              <a:rPr lang="en-US" sz="800" dirty="0" err="1" smtClean="0"/>
              <a:t>për</a:t>
            </a:r>
            <a:r>
              <a:rPr lang="en-US" sz="800" dirty="0" smtClean="0"/>
              <a:t> </a:t>
            </a:r>
            <a:r>
              <a:rPr lang="en-US" sz="800" dirty="0" err="1" smtClean="0"/>
              <a:t>Ndryshimin</a:t>
            </a:r>
            <a:r>
              <a:rPr lang="en-US" sz="800" dirty="0" smtClean="0"/>
              <a:t> e </a:t>
            </a:r>
            <a:r>
              <a:rPr lang="en-US" sz="800" dirty="0" err="1" smtClean="0"/>
              <a:t>Sjelljes</a:t>
            </a:r>
            <a:r>
              <a:rPr lang="en-US" sz="800" dirty="0" smtClean="0"/>
              <a:t> </a:t>
            </a:r>
            <a:endParaRPr lang="en-US" sz="800" dirty="0"/>
          </a:p>
        </p:txBody>
      </p:sp>
      <p:sp>
        <p:nvSpPr>
          <p:cNvPr id="3" name="TextBox 2"/>
          <p:cNvSpPr txBox="1"/>
          <p:nvPr/>
        </p:nvSpPr>
        <p:spPr>
          <a:xfrm>
            <a:off x="1848942" y="2499962"/>
            <a:ext cx="26541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 smtClean="0"/>
              <a:t>O</a:t>
            </a:r>
            <a:endParaRPr lang="en-US" sz="1000" b="1" dirty="0"/>
          </a:p>
        </p:txBody>
      </p:sp>
      <p:sp>
        <p:nvSpPr>
          <p:cNvPr id="4" name="Rectangle 3"/>
          <p:cNvSpPr/>
          <p:nvPr/>
        </p:nvSpPr>
        <p:spPr>
          <a:xfrm>
            <a:off x="1866482" y="3157366"/>
            <a:ext cx="271228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b="1" dirty="0"/>
              <a:t>O</a:t>
            </a:r>
          </a:p>
        </p:txBody>
      </p:sp>
      <p:sp>
        <p:nvSpPr>
          <p:cNvPr id="5" name="Rectangle 4"/>
          <p:cNvSpPr/>
          <p:nvPr/>
        </p:nvSpPr>
        <p:spPr>
          <a:xfrm>
            <a:off x="1860857" y="4061239"/>
            <a:ext cx="271228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b="1" dirty="0"/>
              <a:t>O</a:t>
            </a:r>
          </a:p>
        </p:txBody>
      </p:sp>
      <p:sp>
        <p:nvSpPr>
          <p:cNvPr id="7" name="Rectangle 6"/>
          <p:cNvSpPr/>
          <p:nvPr/>
        </p:nvSpPr>
        <p:spPr>
          <a:xfrm>
            <a:off x="1869378" y="4907735"/>
            <a:ext cx="271228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b="1" dirty="0"/>
              <a:t>O</a:t>
            </a:r>
          </a:p>
        </p:txBody>
      </p:sp>
      <p:sp>
        <p:nvSpPr>
          <p:cNvPr id="8" name="Rectangle 7"/>
          <p:cNvSpPr/>
          <p:nvPr/>
        </p:nvSpPr>
        <p:spPr>
          <a:xfrm>
            <a:off x="1876204" y="5590997"/>
            <a:ext cx="245580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b="1" dirty="0" smtClean="0"/>
              <a:t>Z</a:t>
            </a:r>
            <a:endParaRPr lang="en-US" sz="10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3344590" y="2307903"/>
            <a:ext cx="120731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/>
              <a:t>PhD. </a:t>
            </a:r>
            <a:r>
              <a:rPr lang="en-US" sz="800" dirty="0" err="1" smtClean="0"/>
              <a:t>Hysen</a:t>
            </a:r>
            <a:r>
              <a:rPr lang="en-US" sz="800" dirty="0" smtClean="0"/>
              <a:t> Mustafa </a:t>
            </a:r>
          </a:p>
          <a:p>
            <a:endParaRPr lang="en-US" sz="800" dirty="0"/>
          </a:p>
          <a:p>
            <a:r>
              <a:rPr lang="en-US" sz="800" dirty="0" smtClean="0"/>
              <a:t>PhD. </a:t>
            </a:r>
            <a:r>
              <a:rPr lang="en-US" sz="800" dirty="0" err="1" smtClean="0"/>
              <a:t>Cand</a:t>
            </a:r>
            <a:r>
              <a:rPr lang="en-US" sz="800" dirty="0" smtClean="0"/>
              <a:t>. </a:t>
            </a:r>
            <a:r>
              <a:rPr lang="en-US" sz="800" dirty="0" err="1" smtClean="0"/>
              <a:t>Besarta</a:t>
            </a:r>
            <a:r>
              <a:rPr lang="en-US" sz="800" dirty="0" smtClean="0"/>
              <a:t> </a:t>
            </a:r>
            <a:r>
              <a:rPr lang="en-US" sz="800" dirty="0" err="1" smtClean="0"/>
              <a:t>Taganoviq</a:t>
            </a:r>
            <a:r>
              <a:rPr lang="en-US" sz="800" dirty="0" smtClean="0"/>
              <a:t> </a:t>
            </a:r>
            <a:endParaRPr lang="en-US" sz="800" dirty="0"/>
          </a:p>
        </p:txBody>
      </p:sp>
      <p:sp>
        <p:nvSpPr>
          <p:cNvPr id="103" name="TextBox 102"/>
          <p:cNvSpPr txBox="1"/>
          <p:nvPr/>
        </p:nvSpPr>
        <p:spPr>
          <a:xfrm>
            <a:off x="3415842" y="3093148"/>
            <a:ext cx="11296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/>
              <a:t>PhD. Ariana </a:t>
            </a:r>
            <a:r>
              <a:rPr lang="en-US" sz="800" dirty="0" err="1" smtClean="0"/>
              <a:t>Bytyçi</a:t>
            </a:r>
            <a:r>
              <a:rPr lang="en-US" sz="800" dirty="0" smtClean="0"/>
              <a:t> </a:t>
            </a:r>
            <a:r>
              <a:rPr lang="en-US" sz="800" dirty="0" err="1" smtClean="0"/>
              <a:t>Katanolli</a:t>
            </a:r>
            <a:r>
              <a:rPr lang="en-US" sz="800" dirty="0" smtClean="0"/>
              <a:t> </a:t>
            </a:r>
          </a:p>
          <a:p>
            <a:endParaRPr lang="en-US" sz="800" dirty="0"/>
          </a:p>
          <a:p>
            <a:r>
              <a:rPr lang="en-US" sz="800" dirty="0" smtClean="0"/>
              <a:t>PhD. </a:t>
            </a:r>
            <a:r>
              <a:rPr lang="en-US" sz="800" dirty="0" err="1" smtClean="0"/>
              <a:t>Cand</a:t>
            </a:r>
            <a:r>
              <a:rPr lang="en-US" sz="800" dirty="0" err="1" smtClean="0"/>
              <a:t>.Besarta</a:t>
            </a:r>
            <a:r>
              <a:rPr lang="en-US" sz="800" dirty="0" smtClean="0"/>
              <a:t> </a:t>
            </a:r>
            <a:r>
              <a:rPr lang="en-US" sz="800" dirty="0" err="1" smtClean="0"/>
              <a:t>Taganoviq</a:t>
            </a:r>
            <a:r>
              <a:rPr lang="en-US" sz="800" dirty="0" smtClean="0"/>
              <a:t> </a:t>
            </a:r>
            <a:endParaRPr lang="en-US" sz="800" dirty="0"/>
          </a:p>
        </p:txBody>
      </p:sp>
      <p:sp>
        <p:nvSpPr>
          <p:cNvPr id="104" name="TextBox 103"/>
          <p:cNvSpPr txBox="1"/>
          <p:nvPr/>
        </p:nvSpPr>
        <p:spPr>
          <a:xfrm>
            <a:off x="3422282" y="3917529"/>
            <a:ext cx="11296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/>
              <a:t>Prof. </a:t>
            </a:r>
            <a:r>
              <a:rPr lang="en-US" sz="800" dirty="0" smtClean="0"/>
              <a:t>Ass. </a:t>
            </a:r>
            <a:r>
              <a:rPr lang="en-US" sz="800" dirty="0" smtClean="0"/>
              <a:t>Dr. </a:t>
            </a:r>
            <a:r>
              <a:rPr lang="en-US" sz="800" dirty="0" err="1" smtClean="0"/>
              <a:t>Vjosa</a:t>
            </a:r>
            <a:r>
              <a:rPr lang="en-US" sz="800" dirty="0" smtClean="0"/>
              <a:t> </a:t>
            </a:r>
            <a:r>
              <a:rPr lang="en-US" sz="800" dirty="0" err="1" smtClean="0"/>
              <a:t>Hajrullahu</a:t>
            </a:r>
            <a:r>
              <a:rPr lang="en-US" sz="800" dirty="0" smtClean="0"/>
              <a:t> </a:t>
            </a:r>
          </a:p>
          <a:p>
            <a:r>
              <a:rPr lang="en-US" sz="800" dirty="0" smtClean="0"/>
              <a:t>Prof. Dr. Bernard </a:t>
            </a:r>
            <a:r>
              <a:rPr lang="en-US" sz="800" dirty="0" err="1" smtClean="0"/>
              <a:t>Tahirbegolli</a:t>
            </a:r>
            <a:r>
              <a:rPr lang="en-US" sz="800" dirty="0" smtClean="0"/>
              <a:t> </a:t>
            </a:r>
          </a:p>
          <a:p>
            <a:r>
              <a:rPr lang="en-US" sz="800" dirty="0" err="1" smtClean="0"/>
              <a:t>PhD.Liridon</a:t>
            </a:r>
            <a:r>
              <a:rPr lang="en-US" sz="800" dirty="0" smtClean="0"/>
              <a:t> </a:t>
            </a:r>
            <a:r>
              <a:rPr lang="en-US" sz="800" dirty="0" err="1" smtClean="0"/>
              <a:t>Bllaca</a:t>
            </a:r>
            <a:endParaRPr lang="en-US" sz="800" dirty="0"/>
          </a:p>
        </p:txBody>
      </p:sp>
      <p:sp>
        <p:nvSpPr>
          <p:cNvPr id="105" name="TextBox 104"/>
          <p:cNvSpPr txBox="1"/>
          <p:nvPr/>
        </p:nvSpPr>
        <p:spPr>
          <a:xfrm>
            <a:off x="3407603" y="4729399"/>
            <a:ext cx="11296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/>
              <a:t>PhD. </a:t>
            </a:r>
            <a:r>
              <a:rPr lang="en-US" sz="800" dirty="0" err="1" smtClean="0"/>
              <a:t>Liridon</a:t>
            </a:r>
            <a:r>
              <a:rPr lang="en-US" sz="800" dirty="0" smtClean="0"/>
              <a:t> </a:t>
            </a:r>
            <a:r>
              <a:rPr lang="en-US" sz="800" dirty="0" err="1" smtClean="0"/>
              <a:t>Bllaca</a:t>
            </a:r>
            <a:r>
              <a:rPr lang="en-US" sz="800" dirty="0" smtClean="0"/>
              <a:t> </a:t>
            </a:r>
          </a:p>
          <a:p>
            <a:r>
              <a:rPr lang="en-US" sz="800" dirty="0" smtClean="0"/>
              <a:t>PhD. </a:t>
            </a:r>
            <a:r>
              <a:rPr lang="en-US" sz="800" dirty="0" err="1" smtClean="0"/>
              <a:t>Cand</a:t>
            </a:r>
            <a:r>
              <a:rPr lang="en-US" sz="800" dirty="0" smtClean="0"/>
              <a:t>. </a:t>
            </a:r>
            <a:r>
              <a:rPr lang="en-US" sz="800" dirty="0" err="1" smtClean="0"/>
              <a:t>Erza</a:t>
            </a:r>
            <a:r>
              <a:rPr lang="en-US" sz="800" dirty="0" smtClean="0"/>
              <a:t> </a:t>
            </a:r>
            <a:r>
              <a:rPr lang="en-US" sz="800" dirty="0" err="1" smtClean="0"/>
              <a:t>Selmani</a:t>
            </a:r>
            <a:endParaRPr lang="en-US" sz="800" dirty="0"/>
          </a:p>
        </p:txBody>
      </p:sp>
      <p:sp>
        <p:nvSpPr>
          <p:cNvPr id="106" name="TextBox 105"/>
          <p:cNvSpPr txBox="1"/>
          <p:nvPr/>
        </p:nvSpPr>
        <p:spPr>
          <a:xfrm>
            <a:off x="3367945" y="5470946"/>
            <a:ext cx="11296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/>
              <a:t>PhD. </a:t>
            </a:r>
            <a:r>
              <a:rPr lang="en-US" sz="800" dirty="0" err="1" smtClean="0"/>
              <a:t>Muhamet</a:t>
            </a:r>
            <a:r>
              <a:rPr lang="en-US" sz="800" dirty="0" smtClean="0"/>
              <a:t> </a:t>
            </a:r>
            <a:r>
              <a:rPr lang="en-US" sz="800" dirty="0" err="1" smtClean="0"/>
              <a:t>Abdullahu</a:t>
            </a:r>
            <a:r>
              <a:rPr lang="en-US" sz="800" dirty="0" smtClean="0"/>
              <a:t> </a:t>
            </a:r>
          </a:p>
          <a:p>
            <a:r>
              <a:rPr lang="en-US" sz="800" dirty="0" smtClean="0"/>
              <a:t>PhD. </a:t>
            </a:r>
            <a:r>
              <a:rPr lang="en-US" sz="800" dirty="0" err="1" smtClean="0"/>
              <a:t>Cand</a:t>
            </a:r>
            <a:r>
              <a:rPr lang="en-US" sz="800" dirty="0" smtClean="0"/>
              <a:t>. </a:t>
            </a:r>
            <a:r>
              <a:rPr lang="en-US" sz="800" dirty="0" err="1" smtClean="0"/>
              <a:t>Blerona</a:t>
            </a:r>
            <a:r>
              <a:rPr lang="en-US" sz="800" dirty="0" smtClean="0"/>
              <a:t> </a:t>
            </a:r>
            <a:r>
              <a:rPr lang="en-US" sz="800" dirty="0" err="1" smtClean="0"/>
              <a:t>Shala</a:t>
            </a:r>
            <a:endParaRPr lang="en-US" sz="800" dirty="0"/>
          </a:p>
        </p:txBody>
      </p:sp>
      <p:sp>
        <p:nvSpPr>
          <p:cNvPr id="107" name="TextBox 106"/>
          <p:cNvSpPr txBox="1"/>
          <p:nvPr/>
        </p:nvSpPr>
        <p:spPr>
          <a:xfrm>
            <a:off x="4648772" y="2470906"/>
            <a:ext cx="45463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 smtClean="0"/>
              <a:t>2L</a:t>
            </a:r>
            <a:endParaRPr lang="en-US" sz="800" b="1" dirty="0"/>
          </a:p>
        </p:txBody>
      </p:sp>
      <p:sp>
        <p:nvSpPr>
          <p:cNvPr id="108" name="TextBox 107"/>
          <p:cNvSpPr txBox="1"/>
          <p:nvPr/>
        </p:nvSpPr>
        <p:spPr>
          <a:xfrm>
            <a:off x="4562319" y="2910641"/>
            <a:ext cx="491785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 smtClean="0"/>
              <a:t>2L+1U</a:t>
            </a:r>
          </a:p>
          <a:p>
            <a:endParaRPr lang="en-US" sz="800" b="1" dirty="0" smtClean="0"/>
          </a:p>
          <a:p>
            <a:r>
              <a:rPr lang="en-US" sz="700" b="1" dirty="0" smtClean="0"/>
              <a:t>U:Në data </a:t>
            </a:r>
            <a:r>
              <a:rPr lang="en-US" sz="700" b="1" dirty="0" err="1" smtClean="0"/>
              <a:t>të</a:t>
            </a:r>
            <a:r>
              <a:rPr lang="en-US" sz="700" b="1" dirty="0" smtClean="0"/>
              <a:t> </a:t>
            </a:r>
            <a:r>
              <a:rPr lang="en-US" sz="700" b="1" dirty="0" err="1" smtClean="0"/>
              <a:t>caktuara</a:t>
            </a:r>
            <a:r>
              <a:rPr lang="en-US" sz="700" b="1" dirty="0" smtClean="0"/>
              <a:t> me </a:t>
            </a:r>
            <a:r>
              <a:rPr lang="en-US" sz="700" b="1" dirty="0" err="1" smtClean="0"/>
              <a:t>termine</a:t>
            </a:r>
            <a:endParaRPr lang="en-US" sz="700" b="1" dirty="0"/>
          </a:p>
        </p:txBody>
      </p:sp>
      <p:sp>
        <p:nvSpPr>
          <p:cNvPr id="109" name="TextBox 108"/>
          <p:cNvSpPr txBox="1"/>
          <p:nvPr/>
        </p:nvSpPr>
        <p:spPr>
          <a:xfrm>
            <a:off x="4582436" y="3931391"/>
            <a:ext cx="63818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 smtClean="0"/>
              <a:t>2L</a:t>
            </a:r>
          </a:p>
          <a:p>
            <a:r>
              <a:rPr lang="en-US" sz="800" b="1" dirty="0" smtClean="0"/>
              <a:t>Research Lab </a:t>
            </a:r>
          </a:p>
          <a:p>
            <a:endParaRPr lang="en-US" sz="800" b="1" dirty="0" smtClean="0"/>
          </a:p>
          <a:p>
            <a:r>
              <a:rPr lang="en-US" sz="800" b="1" dirty="0" smtClean="0"/>
              <a:t>S2IRL</a:t>
            </a:r>
            <a:endParaRPr lang="en-US" sz="800" b="1" dirty="0"/>
          </a:p>
        </p:txBody>
      </p:sp>
      <p:sp>
        <p:nvSpPr>
          <p:cNvPr id="110" name="TextBox 109"/>
          <p:cNvSpPr txBox="1"/>
          <p:nvPr/>
        </p:nvSpPr>
        <p:spPr>
          <a:xfrm>
            <a:off x="4600636" y="4889259"/>
            <a:ext cx="52733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 smtClean="0"/>
              <a:t>2L+1U</a:t>
            </a:r>
            <a:endParaRPr lang="en-US" sz="800" b="1" dirty="0"/>
          </a:p>
        </p:txBody>
      </p:sp>
      <p:sp>
        <p:nvSpPr>
          <p:cNvPr id="111" name="TextBox 110"/>
          <p:cNvSpPr txBox="1"/>
          <p:nvPr/>
        </p:nvSpPr>
        <p:spPr>
          <a:xfrm>
            <a:off x="5158193" y="2321661"/>
            <a:ext cx="10229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/>
              <a:t>L </a:t>
            </a:r>
            <a:r>
              <a:rPr lang="en-US" sz="800" b="1" dirty="0" smtClean="0"/>
              <a:t>:Gray Classroom 3</a:t>
            </a:r>
          </a:p>
          <a:p>
            <a:endParaRPr lang="en-US" sz="800" b="1" dirty="0" smtClean="0"/>
          </a:p>
          <a:p>
            <a:r>
              <a:rPr lang="en-US" sz="800" b="1" dirty="0" smtClean="0"/>
              <a:t> (</a:t>
            </a:r>
            <a:r>
              <a:rPr lang="en-US" sz="800" b="1" dirty="0" err="1" smtClean="0"/>
              <a:t>Objekti</a:t>
            </a:r>
            <a:r>
              <a:rPr lang="en-US" sz="800" b="1" dirty="0" smtClean="0"/>
              <a:t> B-Kati 4)</a:t>
            </a:r>
            <a:endParaRPr lang="en-US" sz="800" b="1" dirty="0"/>
          </a:p>
        </p:txBody>
      </p:sp>
      <p:sp>
        <p:nvSpPr>
          <p:cNvPr id="10" name="Rectangle 9"/>
          <p:cNvSpPr/>
          <p:nvPr/>
        </p:nvSpPr>
        <p:spPr>
          <a:xfrm>
            <a:off x="4590382" y="5591188"/>
            <a:ext cx="449162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00" b="1" dirty="0" smtClean="0"/>
              <a:t>2L+1U</a:t>
            </a:r>
            <a:endParaRPr lang="en-US" sz="800" b="1" dirty="0"/>
          </a:p>
        </p:txBody>
      </p:sp>
      <p:sp>
        <p:nvSpPr>
          <p:cNvPr id="114" name="TextBox 113"/>
          <p:cNvSpPr txBox="1"/>
          <p:nvPr/>
        </p:nvSpPr>
        <p:spPr>
          <a:xfrm>
            <a:off x="5158488" y="3999023"/>
            <a:ext cx="166090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/>
              <a:t>L </a:t>
            </a:r>
            <a:r>
              <a:rPr lang="en-US" sz="800" b="1" dirty="0" smtClean="0"/>
              <a:t>:</a:t>
            </a:r>
            <a:r>
              <a:rPr lang="en-US" sz="800" b="1" dirty="0" smtClean="0"/>
              <a:t>301</a:t>
            </a:r>
            <a:endParaRPr lang="en-US" sz="800" b="1" dirty="0"/>
          </a:p>
        </p:txBody>
      </p:sp>
      <p:sp>
        <p:nvSpPr>
          <p:cNvPr id="118" name="TextBox 117"/>
          <p:cNvSpPr txBox="1"/>
          <p:nvPr/>
        </p:nvSpPr>
        <p:spPr>
          <a:xfrm>
            <a:off x="6928065" y="2944858"/>
            <a:ext cx="65939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 smtClean="0"/>
              <a:t>15:00-17:15</a:t>
            </a:r>
          </a:p>
          <a:p>
            <a:r>
              <a:rPr lang="en-US" sz="800" b="1" dirty="0" err="1" smtClean="0"/>
              <a:t>Orë</a:t>
            </a:r>
            <a:r>
              <a:rPr lang="en-US" sz="800" b="1" dirty="0" smtClean="0"/>
              <a:t> </a:t>
            </a:r>
            <a:r>
              <a:rPr lang="en-US" sz="800" b="1" dirty="0" err="1" smtClean="0"/>
              <a:t>kontakti</a:t>
            </a:r>
            <a:endParaRPr lang="en-US" sz="800" b="1" dirty="0" smtClean="0"/>
          </a:p>
          <a:p>
            <a:endParaRPr lang="en-US" sz="800" b="1" dirty="0" smtClean="0"/>
          </a:p>
          <a:p>
            <a:r>
              <a:rPr lang="en-US" sz="800" b="1" dirty="0" smtClean="0"/>
              <a:t>(Online)</a:t>
            </a:r>
          </a:p>
          <a:p>
            <a:endParaRPr lang="en-US" sz="800" b="1" dirty="0" smtClean="0"/>
          </a:p>
        </p:txBody>
      </p:sp>
      <p:sp>
        <p:nvSpPr>
          <p:cNvPr id="125" name="TextBox 124"/>
          <p:cNvSpPr txBox="1"/>
          <p:nvPr/>
        </p:nvSpPr>
        <p:spPr>
          <a:xfrm>
            <a:off x="10739711" y="2499962"/>
            <a:ext cx="29302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/>
              <a:t>5</a:t>
            </a:r>
          </a:p>
        </p:txBody>
      </p:sp>
      <p:sp>
        <p:nvSpPr>
          <p:cNvPr id="126" name="TextBox 125"/>
          <p:cNvSpPr txBox="1"/>
          <p:nvPr/>
        </p:nvSpPr>
        <p:spPr>
          <a:xfrm>
            <a:off x="10711859" y="3239522"/>
            <a:ext cx="29302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 smtClean="0"/>
              <a:t>10</a:t>
            </a:r>
            <a:endParaRPr lang="en-US" sz="800" b="1" dirty="0"/>
          </a:p>
        </p:txBody>
      </p:sp>
      <p:sp>
        <p:nvSpPr>
          <p:cNvPr id="127" name="TextBox 126"/>
          <p:cNvSpPr txBox="1"/>
          <p:nvPr/>
        </p:nvSpPr>
        <p:spPr>
          <a:xfrm>
            <a:off x="10769871" y="4102194"/>
            <a:ext cx="29302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/>
              <a:t>5</a:t>
            </a:r>
          </a:p>
        </p:txBody>
      </p:sp>
      <p:sp>
        <p:nvSpPr>
          <p:cNvPr id="128" name="TextBox 127"/>
          <p:cNvSpPr txBox="1"/>
          <p:nvPr/>
        </p:nvSpPr>
        <p:spPr>
          <a:xfrm>
            <a:off x="10793273" y="4950120"/>
            <a:ext cx="29302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 smtClean="0"/>
              <a:t>5</a:t>
            </a:r>
            <a:endParaRPr lang="en-US" sz="800" b="1" dirty="0"/>
          </a:p>
        </p:txBody>
      </p:sp>
      <p:sp>
        <p:nvSpPr>
          <p:cNvPr id="129" name="TextBox 128"/>
          <p:cNvSpPr txBox="1"/>
          <p:nvPr/>
        </p:nvSpPr>
        <p:spPr>
          <a:xfrm>
            <a:off x="10775098" y="5635082"/>
            <a:ext cx="29302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/>
              <a:t>5</a:t>
            </a:r>
          </a:p>
        </p:txBody>
      </p:sp>
      <p:sp>
        <p:nvSpPr>
          <p:cNvPr id="130" name="TextBox 129"/>
          <p:cNvSpPr txBox="1"/>
          <p:nvPr/>
        </p:nvSpPr>
        <p:spPr>
          <a:xfrm>
            <a:off x="9941885" y="2392323"/>
            <a:ext cx="7281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 smtClean="0"/>
              <a:t>13:45-15:15</a:t>
            </a:r>
            <a:endParaRPr lang="en-US" sz="800" b="1" dirty="0" smtClean="0"/>
          </a:p>
          <a:p>
            <a:r>
              <a:rPr lang="en-US" sz="800" b="1" dirty="0" smtClean="0"/>
              <a:t>           </a:t>
            </a:r>
            <a:r>
              <a:rPr lang="en-US" sz="800" b="1" dirty="0"/>
              <a:t>L</a:t>
            </a:r>
            <a:endParaRPr lang="en-US" sz="800" b="1" dirty="0"/>
          </a:p>
        </p:txBody>
      </p:sp>
      <p:sp>
        <p:nvSpPr>
          <p:cNvPr id="133" name="TextBox 132"/>
          <p:cNvSpPr txBox="1"/>
          <p:nvPr/>
        </p:nvSpPr>
        <p:spPr>
          <a:xfrm>
            <a:off x="9945511" y="4826210"/>
            <a:ext cx="7281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 smtClean="0"/>
              <a:t>10:00-11:30</a:t>
            </a:r>
            <a:endParaRPr lang="en-US" sz="800" b="1" dirty="0" smtClean="0"/>
          </a:p>
          <a:p>
            <a:r>
              <a:rPr lang="en-US" sz="800" b="1" dirty="0" smtClean="0"/>
              <a:t>           </a:t>
            </a:r>
            <a:r>
              <a:rPr lang="en-US" sz="800" b="1" dirty="0"/>
              <a:t>L</a:t>
            </a:r>
            <a:endParaRPr lang="en-US" sz="800" b="1" dirty="0"/>
          </a:p>
        </p:txBody>
      </p:sp>
      <p:sp>
        <p:nvSpPr>
          <p:cNvPr id="134" name="TextBox 133"/>
          <p:cNvSpPr txBox="1"/>
          <p:nvPr/>
        </p:nvSpPr>
        <p:spPr>
          <a:xfrm>
            <a:off x="9936679" y="3111199"/>
            <a:ext cx="72816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 smtClean="0"/>
              <a:t>11:30-13:00</a:t>
            </a:r>
            <a:endParaRPr lang="en-US" sz="800" b="1" dirty="0" smtClean="0"/>
          </a:p>
          <a:p>
            <a:r>
              <a:rPr lang="en-US" sz="800" b="1" dirty="0" smtClean="0"/>
              <a:t>           L</a:t>
            </a:r>
          </a:p>
          <a:p>
            <a:endParaRPr lang="en-US" sz="800" b="1" dirty="0"/>
          </a:p>
          <a:p>
            <a:r>
              <a:rPr lang="en-US" sz="800" b="1" dirty="0" smtClean="0"/>
              <a:t>16:45-17:30</a:t>
            </a:r>
            <a:endParaRPr lang="en-US" sz="800" b="1" dirty="0" smtClean="0"/>
          </a:p>
          <a:p>
            <a:r>
              <a:rPr lang="en-US" sz="800" b="1" dirty="0" smtClean="0"/>
              <a:t>          U</a:t>
            </a:r>
            <a:endParaRPr lang="en-US" sz="800" b="1" dirty="0"/>
          </a:p>
        </p:txBody>
      </p:sp>
      <p:sp>
        <p:nvSpPr>
          <p:cNvPr id="141" name="TextBox 140"/>
          <p:cNvSpPr txBox="1"/>
          <p:nvPr/>
        </p:nvSpPr>
        <p:spPr>
          <a:xfrm>
            <a:off x="9936678" y="5511972"/>
            <a:ext cx="72816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 smtClean="0"/>
              <a:t>15:15-16:45</a:t>
            </a:r>
            <a:endParaRPr lang="en-US" sz="800" b="1" dirty="0" smtClean="0"/>
          </a:p>
          <a:p>
            <a:r>
              <a:rPr lang="en-US" sz="800" b="1" dirty="0" smtClean="0"/>
              <a:t>           </a:t>
            </a:r>
            <a:r>
              <a:rPr lang="en-US" sz="800" b="1" dirty="0" smtClean="0"/>
              <a:t>L</a:t>
            </a:r>
          </a:p>
          <a:p>
            <a:r>
              <a:rPr lang="en-US" sz="800" b="1" dirty="0" smtClean="0"/>
              <a:t>9:15-10:00</a:t>
            </a:r>
          </a:p>
          <a:p>
            <a:r>
              <a:rPr lang="en-US" sz="800" b="1" dirty="0" smtClean="0"/>
              <a:t>          U</a:t>
            </a:r>
            <a:endParaRPr lang="en-US" sz="800" b="1" dirty="0"/>
          </a:p>
        </p:txBody>
      </p:sp>
      <p:sp>
        <p:nvSpPr>
          <p:cNvPr id="142" name="TextBox 141"/>
          <p:cNvSpPr txBox="1"/>
          <p:nvPr/>
        </p:nvSpPr>
        <p:spPr>
          <a:xfrm>
            <a:off x="6254428" y="3767529"/>
            <a:ext cx="72816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800" b="1" dirty="0" smtClean="0"/>
          </a:p>
          <a:p>
            <a:r>
              <a:rPr lang="en-US" sz="800" b="1" dirty="0" smtClean="0"/>
              <a:t>15:30-19:00</a:t>
            </a:r>
          </a:p>
          <a:p>
            <a:r>
              <a:rPr lang="en-US" sz="800" b="1" dirty="0"/>
              <a:t> </a:t>
            </a:r>
            <a:r>
              <a:rPr lang="en-US" sz="800" b="1" dirty="0" smtClean="0"/>
              <a:t>         L</a:t>
            </a:r>
            <a:endParaRPr lang="en-US" sz="800" b="1" dirty="0"/>
          </a:p>
          <a:p>
            <a:pPr algn="ctr"/>
            <a:r>
              <a:rPr lang="en-US" sz="800" b="1" dirty="0" smtClean="0"/>
              <a:t>5 </a:t>
            </a:r>
            <a:r>
              <a:rPr lang="en-US" sz="800" b="1" dirty="0" err="1" smtClean="0"/>
              <a:t>javë</a:t>
            </a:r>
            <a:r>
              <a:rPr lang="en-US" sz="800" b="1" dirty="0" smtClean="0"/>
              <a:t> </a:t>
            </a:r>
          </a:p>
          <a:p>
            <a:pPr algn="ctr"/>
            <a:r>
              <a:rPr lang="en-US" sz="800" b="1" dirty="0" smtClean="0"/>
              <a:t>S2IRL</a:t>
            </a:r>
          </a:p>
          <a:p>
            <a:pPr algn="ctr"/>
            <a:r>
              <a:rPr lang="en-US" sz="800" b="1" dirty="0" smtClean="0"/>
              <a:t>Workshop</a:t>
            </a:r>
            <a:endParaRPr lang="en-US" sz="800" b="1" dirty="0"/>
          </a:p>
        </p:txBody>
      </p:sp>
      <p:sp>
        <p:nvSpPr>
          <p:cNvPr id="144" name="TextBox 143"/>
          <p:cNvSpPr txBox="1"/>
          <p:nvPr/>
        </p:nvSpPr>
        <p:spPr>
          <a:xfrm>
            <a:off x="6269770" y="4778002"/>
            <a:ext cx="7281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 smtClean="0"/>
              <a:t>14:30-15:15</a:t>
            </a:r>
            <a:endParaRPr lang="en-US" sz="800" b="1" dirty="0" smtClean="0"/>
          </a:p>
          <a:p>
            <a:r>
              <a:rPr lang="en-US" sz="800" b="1" dirty="0" smtClean="0"/>
              <a:t>           U </a:t>
            </a:r>
            <a:endParaRPr lang="en-US" sz="800" b="1" dirty="0"/>
          </a:p>
        </p:txBody>
      </p:sp>
      <p:sp>
        <p:nvSpPr>
          <p:cNvPr id="145" name="TextBox 144"/>
          <p:cNvSpPr txBox="1"/>
          <p:nvPr/>
        </p:nvSpPr>
        <p:spPr>
          <a:xfrm>
            <a:off x="5149425" y="3024204"/>
            <a:ext cx="103171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/>
              <a:t>L </a:t>
            </a:r>
            <a:r>
              <a:rPr lang="en-US" sz="800" b="1" dirty="0" smtClean="0"/>
              <a:t>:Gray Classroom 3</a:t>
            </a:r>
          </a:p>
          <a:p>
            <a:r>
              <a:rPr lang="en-US" sz="800" b="1" dirty="0" smtClean="0"/>
              <a:t> (</a:t>
            </a:r>
            <a:r>
              <a:rPr lang="en-US" sz="800" b="1" dirty="0" err="1" smtClean="0"/>
              <a:t>Objekti</a:t>
            </a:r>
            <a:r>
              <a:rPr lang="en-US" sz="800" b="1" dirty="0" smtClean="0"/>
              <a:t> B-Kati 4</a:t>
            </a:r>
            <a:r>
              <a:rPr lang="en-US" sz="800" b="1" dirty="0" smtClean="0"/>
              <a:t>)</a:t>
            </a:r>
          </a:p>
          <a:p>
            <a:endParaRPr lang="en-US" sz="800" b="1" dirty="0" smtClean="0"/>
          </a:p>
          <a:p>
            <a:r>
              <a:rPr lang="en-US" sz="800" b="1" dirty="0" smtClean="0"/>
              <a:t>U:</a:t>
            </a:r>
            <a:r>
              <a:rPr lang="en-US" sz="800" b="1" dirty="0"/>
              <a:t>Gray Classroom 3</a:t>
            </a:r>
          </a:p>
          <a:p>
            <a:r>
              <a:rPr lang="en-US" sz="800" b="1" dirty="0"/>
              <a:t> (</a:t>
            </a:r>
            <a:r>
              <a:rPr lang="en-US" sz="800" b="1" dirty="0" err="1"/>
              <a:t>Objekti</a:t>
            </a:r>
            <a:r>
              <a:rPr lang="en-US" sz="800" b="1" dirty="0"/>
              <a:t> B-Kati 4)</a:t>
            </a:r>
          </a:p>
          <a:p>
            <a:endParaRPr lang="en-US" sz="800" b="1" dirty="0" smtClean="0"/>
          </a:p>
          <a:p>
            <a:endParaRPr lang="en-US" sz="800" b="1" dirty="0" smtClean="0"/>
          </a:p>
          <a:p>
            <a:endParaRPr lang="en-US" sz="800" b="1" dirty="0"/>
          </a:p>
        </p:txBody>
      </p:sp>
      <p:sp>
        <p:nvSpPr>
          <p:cNvPr id="146" name="TextBox 145"/>
          <p:cNvSpPr txBox="1"/>
          <p:nvPr/>
        </p:nvSpPr>
        <p:spPr>
          <a:xfrm>
            <a:off x="5110984" y="4674901"/>
            <a:ext cx="103171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/>
              <a:t>L </a:t>
            </a:r>
            <a:r>
              <a:rPr lang="en-US" sz="800" b="1" dirty="0" smtClean="0"/>
              <a:t>:Gray Classroom 3</a:t>
            </a:r>
          </a:p>
          <a:p>
            <a:r>
              <a:rPr lang="en-US" sz="800" b="1" dirty="0" smtClean="0"/>
              <a:t> (</a:t>
            </a:r>
            <a:r>
              <a:rPr lang="en-US" sz="800" b="1" dirty="0" err="1" smtClean="0"/>
              <a:t>Objekti</a:t>
            </a:r>
            <a:r>
              <a:rPr lang="en-US" sz="800" b="1" dirty="0" smtClean="0"/>
              <a:t> B-Kati 4</a:t>
            </a:r>
            <a:r>
              <a:rPr lang="en-US" sz="800" b="1" dirty="0" smtClean="0"/>
              <a:t>)</a:t>
            </a:r>
          </a:p>
          <a:p>
            <a:endParaRPr lang="en-US" sz="800" b="1" dirty="0" smtClean="0"/>
          </a:p>
          <a:p>
            <a:r>
              <a:rPr lang="en-US" sz="800" b="1" dirty="0" smtClean="0"/>
              <a:t>U:</a:t>
            </a:r>
            <a:r>
              <a:rPr lang="en-US" sz="800" b="1" dirty="0"/>
              <a:t>Gray Classroom </a:t>
            </a:r>
            <a:r>
              <a:rPr lang="en-US" sz="800" b="1" dirty="0" smtClean="0"/>
              <a:t>2</a:t>
            </a:r>
            <a:endParaRPr lang="en-US" sz="800" b="1" dirty="0"/>
          </a:p>
          <a:p>
            <a:r>
              <a:rPr lang="en-US" sz="800" b="1" dirty="0"/>
              <a:t> (</a:t>
            </a:r>
            <a:r>
              <a:rPr lang="en-US" sz="800" b="1" dirty="0" err="1"/>
              <a:t>Objekti</a:t>
            </a:r>
            <a:r>
              <a:rPr lang="en-US" sz="800" b="1" dirty="0"/>
              <a:t> B-Kati 4)</a:t>
            </a:r>
          </a:p>
          <a:p>
            <a:endParaRPr lang="en-US" sz="800" b="1" dirty="0" smtClean="0"/>
          </a:p>
          <a:p>
            <a:endParaRPr lang="en-US" sz="800" b="1" dirty="0" smtClean="0"/>
          </a:p>
          <a:p>
            <a:endParaRPr lang="en-US" sz="800" b="1" dirty="0"/>
          </a:p>
        </p:txBody>
      </p:sp>
      <p:sp>
        <p:nvSpPr>
          <p:cNvPr id="147" name="TextBox 146"/>
          <p:cNvSpPr txBox="1"/>
          <p:nvPr/>
        </p:nvSpPr>
        <p:spPr>
          <a:xfrm>
            <a:off x="5110984" y="5372576"/>
            <a:ext cx="103171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/>
              <a:t>L </a:t>
            </a:r>
            <a:r>
              <a:rPr lang="en-US" sz="800" b="1" dirty="0" smtClean="0"/>
              <a:t>:Gray Classroom 3</a:t>
            </a:r>
          </a:p>
          <a:p>
            <a:r>
              <a:rPr lang="en-US" sz="800" b="1" dirty="0" smtClean="0"/>
              <a:t> (</a:t>
            </a:r>
            <a:r>
              <a:rPr lang="en-US" sz="800" b="1" dirty="0" err="1" smtClean="0"/>
              <a:t>Objekti</a:t>
            </a:r>
            <a:r>
              <a:rPr lang="en-US" sz="800" b="1" dirty="0" smtClean="0"/>
              <a:t> B-Kati 4</a:t>
            </a:r>
            <a:r>
              <a:rPr lang="en-US" sz="800" b="1" dirty="0" smtClean="0"/>
              <a:t>)</a:t>
            </a:r>
          </a:p>
          <a:p>
            <a:endParaRPr lang="en-US" sz="800" b="1" dirty="0" smtClean="0"/>
          </a:p>
          <a:p>
            <a:r>
              <a:rPr lang="en-US" sz="800" b="1" dirty="0" smtClean="0"/>
              <a:t>U:</a:t>
            </a:r>
            <a:r>
              <a:rPr lang="en-US" sz="800" b="1" dirty="0"/>
              <a:t>Gray Classroom 3</a:t>
            </a:r>
          </a:p>
          <a:p>
            <a:r>
              <a:rPr lang="en-US" sz="800" b="1" dirty="0"/>
              <a:t> (</a:t>
            </a:r>
            <a:r>
              <a:rPr lang="en-US" sz="800" b="1" dirty="0" err="1"/>
              <a:t>Objekti</a:t>
            </a:r>
            <a:r>
              <a:rPr lang="en-US" sz="800" b="1" dirty="0"/>
              <a:t> B-Kati 4)</a:t>
            </a:r>
          </a:p>
          <a:p>
            <a:endParaRPr lang="en-US" sz="800" b="1" dirty="0" smtClean="0"/>
          </a:p>
          <a:p>
            <a:endParaRPr lang="en-US" sz="800" b="1" dirty="0" smtClean="0"/>
          </a:p>
          <a:p>
            <a:endParaRPr lang="en-US" sz="800" b="1" dirty="0"/>
          </a:p>
        </p:txBody>
      </p:sp>
    </p:spTree>
    <p:extLst>
      <p:ext uri="{BB962C8B-B14F-4D97-AF65-F5344CB8AC3E}">
        <p14:creationId xmlns:p14="http://schemas.microsoft.com/office/powerpoint/2010/main" val="4273203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1714</TotalTime>
  <Words>264</Words>
  <Application>Microsoft Office PowerPoint</Application>
  <PresentationFormat>Widescreen</PresentationFormat>
  <Paragraphs>109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9" baseType="lpstr">
      <vt:lpstr>Arial</vt:lpstr>
      <vt:lpstr>Calibri</vt:lpstr>
      <vt:lpstr>Calibri Light</vt:lpstr>
      <vt:lpstr>Helvetica LT Std</vt:lpstr>
      <vt:lpstr>Helvetica Neue LT Pro 85 Heavy</vt:lpstr>
      <vt:lpstr>MS Mincho</vt:lpstr>
      <vt:lpstr>Times New Roman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Lirik Isufi</dc:creator>
  <cp:lastModifiedBy>Elona Bellaja</cp:lastModifiedBy>
  <cp:revision>13</cp:revision>
  <dcterms:created xsi:type="dcterms:W3CDTF">2024-03-01T08:28:36Z</dcterms:created>
  <dcterms:modified xsi:type="dcterms:W3CDTF">2024-11-09T15:48:07Z</dcterms:modified>
</cp:coreProperties>
</file>