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80570"/>
            <a:ext cx="6085295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99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353116"/>
            <a:ext cx="4998083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ORARI I LIGJËRATAVE DHE USHTRIMEVE PËR </a:t>
            </a:r>
            <a:endParaRPr lang="en-US" sz="980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994841" y="1497555"/>
            <a:ext cx="8815018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VITIN AKADEMIK 2023/24 </a:t>
            </a:r>
            <a:r>
              <a:rPr lang="en-US" sz="98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11 Mars </a:t>
            </a:r>
            <a:r>
              <a:rPr lang="en-US" sz="980" b="1" dirty="0" smtClean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2024</a:t>
            </a:r>
            <a:r>
              <a:rPr lang="en-US" sz="98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 – 25 Maj 2024</a:t>
            </a:r>
            <a:endParaRPr lang="en-US" sz="980" b="1" dirty="0">
              <a:solidFill>
                <a:srgbClr val="5091A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sz="980" b="1" dirty="0">
              <a:solidFill>
                <a:srgbClr val="5091A1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74885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810419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4696230"/>
            <a:ext cx="476102" cy="669236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5374885"/>
            <a:ext cx="476102" cy="73584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321664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95005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3810419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32116"/>
            <a:ext cx="3655706" cy="296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II (</a:t>
            </a: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Veror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 11 Mars 2023 – 25 Maj 2024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16" b="1" dirty="0" smtClean="0">
                <a:solidFill>
                  <a:schemeClr val="bg1"/>
                </a:solidFill>
                <a:latin typeface="Helvetica Neue LT Pro 85 Heavy"/>
              </a:rPr>
              <a:t>ENJTE</a:t>
            </a:r>
            <a:endParaRPr lang="en-US" sz="81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560616" y="472939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553891" y="540742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2075206" y="2320331"/>
            <a:ext cx="110465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err="1">
                <a:effectLst/>
                <a:latin typeface="Helvetica Neue LT Pro 85 Heavy"/>
              </a:rPr>
              <a:t>Shërbimet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në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Distancë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në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Sistemet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err="1">
                <a:effectLst/>
                <a:latin typeface="Helvetica Neue LT Pro 85 Heavy"/>
              </a:rPr>
              <a:t>Hibride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të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Kujdesit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Shëndetësor</a:t>
            </a:r>
            <a:endParaRPr lang="it-IT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2075206" y="3029797"/>
            <a:ext cx="137008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50" dirty="0">
                <a:effectLst/>
                <a:latin typeface="Helvetica Neue LT Pro 85 Heavy"/>
              </a:rPr>
              <a:t>Teknologjitë e Reja për Rehabilitim</a:t>
            </a: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5374884"/>
            <a:ext cx="243261" cy="735840"/>
          </a:xfrm>
          <a:prstGeom prst="rect">
            <a:avLst/>
          </a:prstGeom>
        </p:spPr>
      </p:pic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1872230" y="5407423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Z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1872230" y="4729399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1872230" y="3838123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1872230" y="3029797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1872230" y="2320331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571998" y="4729399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3L+1U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571998" y="3838123"/>
            <a:ext cx="515414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2L+1U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571998" y="3029797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L+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2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571998" y="2320331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2L+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U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046058" y="3029797"/>
            <a:ext cx="12162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L:Mint classroom(</a:t>
            </a:r>
            <a:r>
              <a:rPr lang="en-US" sz="650" dirty="0" err="1">
                <a:effectLst/>
                <a:latin typeface="Helvetica Neue LT Pro 85 Heavy"/>
              </a:rPr>
              <a:t>Objekti</a:t>
            </a:r>
            <a:r>
              <a:rPr lang="en-US" sz="650" dirty="0">
                <a:effectLst/>
                <a:latin typeface="Helvetica Neue LT Pro 85 Heavy"/>
              </a:rPr>
              <a:t> 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U:Mint classroom(</a:t>
            </a:r>
            <a:r>
              <a:rPr lang="en-US" sz="650" dirty="0" err="1">
                <a:effectLst/>
                <a:latin typeface="Helvetica Neue LT Pro 85 Heavy"/>
              </a:rPr>
              <a:t>Objekti</a:t>
            </a:r>
            <a:r>
              <a:rPr lang="en-US" sz="650" dirty="0">
                <a:effectLst/>
                <a:latin typeface="Helvetica Neue LT Pro 85 Heavy"/>
              </a:rPr>
              <a:t> 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5046058" y="2320331"/>
            <a:ext cx="10475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smtClean="0">
                <a:effectLst/>
                <a:latin typeface="Helvetica Neue LT Pro 85 Heavy"/>
              </a:rPr>
              <a:t>L:Gray Classroom 2-Kati </a:t>
            </a:r>
            <a:r>
              <a:rPr lang="en-US" sz="650" dirty="0" err="1">
                <a:effectLst/>
                <a:latin typeface="Helvetica Neue LT Pro 85 Heavy"/>
              </a:rPr>
              <a:t>i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smtClean="0">
                <a:effectLst/>
                <a:latin typeface="Helvetica Neue LT Pro 85 Heavy"/>
              </a:rPr>
              <a:t>4-të(</a:t>
            </a:r>
            <a:r>
              <a:rPr lang="en-US" sz="650" dirty="0" err="1" smtClean="0">
                <a:effectLst/>
                <a:latin typeface="Helvetica Neue LT Pro 85 Heavy"/>
              </a:rPr>
              <a:t>Objekti</a:t>
            </a:r>
            <a:r>
              <a:rPr lang="en-US" sz="650" dirty="0" smtClean="0">
                <a:effectLst/>
                <a:latin typeface="Helvetica Neue LT Pro 85 Heavy"/>
              </a:rPr>
              <a:t> </a:t>
            </a:r>
            <a:r>
              <a:rPr lang="en-US" sz="650" dirty="0">
                <a:effectLst/>
                <a:latin typeface="Helvetica Neue LT Pro 85 Heavy"/>
              </a:rPr>
              <a:t>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U: Mint classroom(</a:t>
            </a:r>
            <a:r>
              <a:rPr lang="en-US" sz="650" dirty="0" err="1">
                <a:effectLst/>
                <a:latin typeface="Helvetica Neue LT Pro 85 Heavy"/>
              </a:rPr>
              <a:t>Objekti</a:t>
            </a:r>
            <a:r>
              <a:rPr lang="en-US" sz="650" dirty="0">
                <a:effectLst/>
                <a:latin typeface="Helvetica Neue LT Pro 85 Heavy"/>
              </a:rPr>
              <a:t> 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3595652" y="3029797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Dianna Ullrich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356652" y="2475655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Ariana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Bytyçi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Katanolli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2075206" y="3838123"/>
            <a:ext cx="109706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err="1">
                <a:effectLst/>
                <a:latin typeface="Helvetica Neue LT Pro 85 Heavy"/>
              </a:rPr>
              <a:t>Udhëzimet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dhe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Ndërveprimi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Digjital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2075206" y="4729399"/>
            <a:ext cx="147261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Teoria </a:t>
            </a:r>
            <a:r>
              <a:rPr lang="en-US" sz="650" dirty="0" err="1">
                <a:effectLst/>
                <a:latin typeface="Helvetica Neue LT Pro 85 Heavy"/>
              </a:rPr>
              <a:t>dhe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Praktika</a:t>
            </a:r>
            <a:r>
              <a:rPr lang="en-US" sz="650" dirty="0">
                <a:effectLst/>
                <a:latin typeface="Helvetica Neue LT Pro 85 Heavy"/>
              </a:rPr>
              <a:t> e </a:t>
            </a:r>
            <a:r>
              <a:rPr lang="en-US" sz="650" dirty="0" err="1">
                <a:effectLst/>
                <a:latin typeface="Helvetica Neue LT Pro 85 Heavy"/>
              </a:rPr>
              <a:t>Planifikimit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dhe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Menaxhimit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Strategjik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në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Organizatat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e </a:t>
            </a:r>
            <a:r>
              <a:rPr lang="en-US" sz="650" dirty="0" err="1">
                <a:effectLst/>
                <a:latin typeface="Helvetica Neue LT Pro 85 Heavy"/>
              </a:rPr>
              <a:t>Shërbimeve</a:t>
            </a:r>
            <a:r>
              <a:rPr lang="en-US" sz="650" dirty="0">
                <a:effectLst/>
                <a:latin typeface="Helvetica Neue LT Pro 85 Heavy"/>
              </a:rPr>
              <a:t> </a:t>
            </a:r>
            <a:r>
              <a:rPr lang="en-US" sz="650" dirty="0" err="1">
                <a:effectLst/>
                <a:latin typeface="Helvetica Neue LT Pro 85 Heavy"/>
              </a:rPr>
              <a:t>Shëndetësore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2075206" y="5407423"/>
            <a:ext cx="1265469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err="1">
                <a:effectLst/>
                <a:latin typeface="Helvetica Neue LT Pro 85 Heavy"/>
              </a:rPr>
              <a:t>Bioinformatikë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863615" y="2652014"/>
            <a:ext cx="86869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Erza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Selmani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623601" y="3175227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Elona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Bellaja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3356652" y="2320331"/>
            <a:ext cx="36862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3356652" y="2652014"/>
            <a:ext cx="766006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25453F4-529B-D608-92D8-AFABAB3BA63F}"/>
              </a:ext>
            </a:extLst>
          </p:cNvPr>
          <p:cNvSpPr txBox="1"/>
          <p:nvPr/>
        </p:nvSpPr>
        <p:spPr>
          <a:xfrm>
            <a:off x="3356652" y="3029797"/>
            <a:ext cx="39234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OTD.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3356652" y="3179799"/>
            <a:ext cx="410296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156F3B29-600E-2342-3772-FC8A650C4305}"/>
              </a:ext>
            </a:extLst>
          </p:cNvPr>
          <p:cNvSpPr txBox="1"/>
          <p:nvPr/>
        </p:nvSpPr>
        <p:spPr>
          <a:xfrm>
            <a:off x="8240821" y="3838123"/>
            <a:ext cx="97132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smtClean="0">
                <a:latin typeface="Helvetica Neue LT Pro 85 Heavy"/>
              </a:rPr>
              <a:t>18:00-18:45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U</a:t>
            </a:r>
            <a:endParaRPr lang="en-US" sz="650" dirty="0" smtClean="0">
              <a:effectLst/>
              <a:latin typeface="Helvetica Neue LT Pro 85 Heavy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0809859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0747410" y="3029797"/>
            <a:ext cx="30052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10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0770784" y="4729399"/>
            <a:ext cx="251764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0769484" y="5407423"/>
            <a:ext cx="24143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016D5-6064-9119-3213-259D2981EB82}"/>
              </a:ext>
            </a:extLst>
          </p:cNvPr>
          <p:cNvSpPr txBox="1"/>
          <p:nvPr/>
        </p:nvSpPr>
        <p:spPr>
          <a:xfrm>
            <a:off x="8240821" y="4729399"/>
            <a:ext cx="1031548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15:00–17:15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L</a:t>
            </a:r>
          </a:p>
          <a:p>
            <a:r>
              <a:rPr lang="en-US" sz="650" b="1" dirty="0" smtClean="0">
                <a:solidFill>
                  <a:srgbClr val="474848"/>
                </a:solidFill>
                <a:latin typeface="Helvetica Neue LT Pro 85 Heavy"/>
              </a:rPr>
              <a:t>Online 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AEBC0F-E871-3457-0B70-5E47F170EEFD}"/>
              </a:ext>
            </a:extLst>
          </p:cNvPr>
          <p:cNvSpPr txBox="1"/>
          <p:nvPr/>
        </p:nvSpPr>
        <p:spPr>
          <a:xfrm>
            <a:off x="3599478" y="3838123"/>
            <a:ext cx="125379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Muhamet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Abdullahu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39C628-BF59-FED9-9257-A9FC78A84120}"/>
              </a:ext>
            </a:extLst>
          </p:cNvPr>
          <p:cNvSpPr txBox="1"/>
          <p:nvPr/>
        </p:nvSpPr>
        <p:spPr>
          <a:xfrm>
            <a:off x="3842543" y="4214648"/>
            <a:ext cx="708073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Erza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Selmani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EECD25-B4CC-058F-3364-55A0E2BDC7C1}"/>
              </a:ext>
            </a:extLst>
          </p:cNvPr>
          <p:cNvSpPr txBox="1"/>
          <p:nvPr/>
        </p:nvSpPr>
        <p:spPr>
          <a:xfrm>
            <a:off x="3356652" y="3838123"/>
            <a:ext cx="76721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D8F1D-00F6-B838-C258-AC3C9047273E}"/>
              </a:ext>
            </a:extLst>
          </p:cNvPr>
          <p:cNvSpPr txBox="1"/>
          <p:nvPr/>
        </p:nvSpPr>
        <p:spPr>
          <a:xfrm>
            <a:off x="3356652" y="4219220"/>
            <a:ext cx="627403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72E589-40A1-FB4F-AC69-C4443C4179A2}"/>
              </a:ext>
            </a:extLst>
          </p:cNvPr>
          <p:cNvSpPr txBox="1"/>
          <p:nvPr/>
        </p:nvSpPr>
        <p:spPr>
          <a:xfrm>
            <a:off x="3587999" y="4867539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Liridon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Bllaca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E75349-8C65-FE86-7175-4F3E846A325E}"/>
              </a:ext>
            </a:extLst>
          </p:cNvPr>
          <p:cNvSpPr txBox="1"/>
          <p:nvPr/>
        </p:nvSpPr>
        <p:spPr>
          <a:xfrm>
            <a:off x="3356652" y="4867539"/>
            <a:ext cx="41153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C15E1D-A9D3-E3EF-BB10-F9073ED9EBA2}"/>
              </a:ext>
            </a:extLst>
          </p:cNvPr>
          <p:cNvSpPr txBox="1"/>
          <p:nvPr/>
        </p:nvSpPr>
        <p:spPr>
          <a:xfrm>
            <a:off x="3356652" y="5531708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Bardh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Prenkaj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12C6C0B-C0BD-72F1-395B-747C24F250FD}"/>
              </a:ext>
            </a:extLst>
          </p:cNvPr>
          <p:cNvSpPr txBox="1"/>
          <p:nvPr/>
        </p:nvSpPr>
        <p:spPr>
          <a:xfrm>
            <a:off x="3356652" y="5407423"/>
            <a:ext cx="781901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31F4A4-564D-A5D9-7CEB-A892B1E8A8F1}"/>
              </a:ext>
            </a:extLst>
          </p:cNvPr>
          <p:cNvSpPr txBox="1"/>
          <p:nvPr/>
        </p:nvSpPr>
        <p:spPr>
          <a:xfrm>
            <a:off x="5046058" y="4729399"/>
            <a:ext cx="1079227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smtClean="0">
                <a:effectLst/>
                <a:latin typeface="Helvetica Neue LT Pro 85 Heavy"/>
              </a:rPr>
              <a:t>L:Mint classroom </a:t>
            </a:r>
          </a:p>
          <a:p>
            <a:r>
              <a:rPr lang="en-US" sz="650" dirty="0" err="1" smtClean="0">
                <a:effectLst/>
                <a:latin typeface="Helvetica Neue LT Pro 85 Heavy"/>
              </a:rPr>
              <a:t>Objekti</a:t>
            </a:r>
            <a:r>
              <a:rPr lang="en-US" sz="650" dirty="0" smtClean="0">
                <a:effectLst/>
                <a:latin typeface="Helvetica Neue LT Pro 85 Heavy"/>
              </a:rPr>
              <a:t> </a:t>
            </a:r>
            <a:r>
              <a:rPr lang="en-US" sz="650" dirty="0">
                <a:effectLst/>
                <a:latin typeface="Helvetica Neue LT Pro 85 Heavy"/>
              </a:rPr>
              <a:t>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latin typeface="Helvetica Neue LT Pro 85 Heavy"/>
              </a:rPr>
              <a:t>U:Gray </a:t>
            </a:r>
            <a:r>
              <a:rPr lang="en-US" sz="650" dirty="0">
                <a:latin typeface="Helvetica Neue LT Pro 85 Heavy"/>
              </a:rPr>
              <a:t>Classroom 2-Kati </a:t>
            </a:r>
            <a:r>
              <a:rPr lang="en-US" sz="650" dirty="0" err="1">
                <a:latin typeface="Helvetica Neue LT Pro 85 Heavy"/>
              </a:rPr>
              <a:t>i</a:t>
            </a:r>
            <a:r>
              <a:rPr lang="en-US" sz="650" dirty="0">
                <a:latin typeface="Helvetica Neue LT Pro 85 Heavy"/>
              </a:rPr>
              <a:t> 4-të(</a:t>
            </a:r>
            <a:r>
              <a:rPr lang="en-US" sz="650" dirty="0" err="1">
                <a:latin typeface="Helvetica Neue LT Pro 85 Heavy"/>
              </a:rPr>
              <a:t>Objekti</a:t>
            </a:r>
            <a:r>
              <a:rPr lang="en-US" sz="650" dirty="0">
                <a:latin typeface="Helvetica Neue LT Pro 85 Heavy"/>
              </a:rPr>
              <a:t> B</a:t>
            </a:r>
            <a:br>
              <a:rPr lang="en-US" sz="650" dirty="0">
                <a:latin typeface="Helvetica Neue LT Pro 85 Heavy"/>
              </a:rPr>
            </a:b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FE99D0C-682A-4E2E-65F5-CAE3D43ED1A1}"/>
              </a:ext>
            </a:extLst>
          </p:cNvPr>
          <p:cNvSpPr txBox="1"/>
          <p:nvPr/>
        </p:nvSpPr>
        <p:spPr>
          <a:xfrm>
            <a:off x="5046058" y="3838123"/>
            <a:ext cx="1079227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latin typeface="Helvetica Neue LT Pro 85 Heavy"/>
              </a:rPr>
              <a:t>L:Gray Classroom 2-Kati </a:t>
            </a:r>
            <a:r>
              <a:rPr lang="en-US" sz="650" dirty="0" err="1">
                <a:latin typeface="Helvetica Neue LT Pro 85 Heavy"/>
              </a:rPr>
              <a:t>i</a:t>
            </a:r>
            <a:r>
              <a:rPr lang="en-US" sz="650" dirty="0">
                <a:latin typeface="Helvetica Neue LT Pro 85 Heavy"/>
              </a:rPr>
              <a:t> 4-të(</a:t>
            </a:r>
            <a:r>
              <a:rPr lang="en-US" sz="650" dirty="0" err="1">
                <a:latin typeface="Helvetica Neue LT Pro 85 Heavy"/>
              </a:rPr>
              <a:t>Objekti</a:t>
            </a:r>
            <a:r>
              <a:rPr lang="en-US" sz="650" dirty="0">
                <a:latin typeface="Helvetica Neue LT Pro 85 Heavy"/>
              </a:rPr>
              <a:t> </a:t>
            </a:r>
            <a:r>
              <a:rPr lang="en-US" sz="650" dirty="0" smtClean="0">
                <a:latin typeface="Helvetica Neue LT Pro 85 Heavy"/>
              </a:rPr>
              <a:t>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U: Mint classroom(</a:t>
            </a:r>
            <a:r>
              <a:rPr lang="en-US" sz="650" dirty="0" err="1">
                <a:effectLst/>
                <a:latin typeface="Helvetica Neue LT Pro 85 Heavy"/>
              </a:rPr>
              <a:t>Objekti</a:t>
            </a:r>
            <a:r>
              <a:rPr lang="en-US" sz="650" dirty="0">
                <a:effectLst/>
                <a:latin typeface="Helvetica Neue LT Pro 85 Heavy"/>
              </a:rPr>
              <a:t> 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6D29B97-5894-A24C-422E-F5A0EB235925}"/>
              </a:ext>
            </a:extLst>
          </p:cNvPr>
          <p:cNvSpPr txBox="1"/>
          <p:nvPr/>
        </p:nvSpPr>
        <p:spPr>
          <a:xfrm>
            <a:off x="8240821" y="2320331"/>
            <a:ext cx="78540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 smtClean="0">
                <a:latin typeface="Helvetica Neue LT Pro 85 Heavy"/>
              </a:rPr>
              <a:t>17:15-18:00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U</a:t>
            </a:r>
            <a:endParaRPr lang="en-US" sz="650" dirty="0" smtClean="0">
              <a:effectLst/>
              <a:latin typeface="Helvetica Neue LT Pro 85 Heavy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0A6AF7D-1E4D-0894-3CE1-96A0DD7A8AA9}"/>
              </a:ext>
            </a:extLst>
          </p:cNvPr>
          <p:cNvSpPr txBox="1"/>
          <p:nvPr/>
        </p:nvSpPr>
        <p:spPr>
          <a:xfrm>
            <a:off x="9177976" y="3029797"/>
            <a:ext cx="718013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15:00-18:00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L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650" b="1" dirty="0" smtClean="0">
                <a:solidFill>
                  <a:srgbClr val="474848"/>
                </a:solidFill>
                <a:latin typeface="Helvetica Neue LT Pro 85 Heavy"/>
              </a:rPr>
              <a:t>18:00-19:30</a:t>
            </a:r>
          </a:p>
          <a:p>
            <a:r>
              <a:rPr lang="en-US" sz="650" b="1" dirty="0" smtClean="0">
                <a:solidFill>
                  <a:srgbClr val="474848"/>
                </a:solidFill>
                <a:latin typeface="Helvetica Neue LT Pro 85 Heavy"/>
              </a:rPr>
              <a:t>U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9C68058-B2A3-CA41-24ED-937BE3FDB1B1}"/>
              </a:ext>
            </a:extLst>
          </p:cNvPr>
          <p:cNvSpPr txBox="1"/>
          <p:nvPr/>
        </p:nvSpPr>
        <p:spPr>
          <a:xfrm>
            <a:off x="9942106" y="5346541"/>
            <a:ext cx="669225" cy="79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11:00-12:30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L</a:t>
            </a:r>
          </a:p>
          <a:p>
            <a:r>
              <a:rPr lang="en-US" sz="650" dirty="0" smtClean="0">
                <a:latin typeface="Helvetica Neue LT Pro 85 Heavy"/>
              </a:rPr>
              <a:t>Online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15:00-15:45 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U</a:t>
            </a:r>
          </a:p>
          <a:p>
            <a:r>
              <a:rPr lang="en-US" sz="650" b="1" dirty="0" err="1" smtClean="0">
                <a:solidFill>
                  <a:srgbClr val="474848"/>
                </a:solidFill>
                <a:latin typeface="Helvetica Neue LT Pro 85 Heavy"/>
              </a:rPr>
              <a:t>Fizikisht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2EA3B27-C6A2-4F85-6CE3-1940DFBC85C8}"/>
              </a:ext>
            </a:extLst>
          </p:cNvPr>
          <p:cNvSpPr txBox="1"/>
          <p:nvPr/>
        </p:nvSpPr>
        <p:spPr>
          <a:xfrm>
            <a:off x="10769484" y="3838123"/>
            <a:ext cx="24143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DB8EA67-C490-6AE4-A28E-1D208F8BEA66}"/>
              </a:ext>
            </a:extLst>
          </p:cNvPr>
          <p:cNvSpPr txBox="1"/>
          <p:nvPr/>
        </p:nvSpPr>
        <p:spPr>
          <a:xfrm>
            <a:off x="4571998" y="5407423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2L+1U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B37529A-279F-C5E8-F79A-BF85CA7C36A4}"/>
              </a:ext>
            </a:extLst>
          </p:cNvPr>
          <p:cNvSpPr txBox="1"/>
          <p:nvPr/>
        </p:nvSpPr>
        <p:spPr>
          <a:xfrm>
            <a:off x="9893318" y="3838123"/>
            <a:ext cx="971329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9:30-11:00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>
                <a:effectLst/>
                <a:latin typeface="Helvetica Neue LT Pro 85 Heavy"/>
              </a:rPr>
              <a:t>L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b="1" dirty="0" err="1" smtClean="0">
                <a:solidFill>
                  <a:srgbClr val="474848"/>
                </a:solidFill>
                <a:latin typeface="Helvetica Neue LT Pro 85 Heavy"/>
              </a:rPr>
              <a:t>Fizikisht</a:t>
            </a:r>
            <a:r>
              <a:rPr lang="en-US" sz="650" b="1" dirty="0" smtClean="0">
                <a:solidFill>
                  <a:srgbClr val="474848"/>
                </a:solidFill>
                <a:latin typeface="Helvetica Neue LT Pro 85 Heavy"/>
              </a:rPr>
              <a:t> </a:t>
            </a:r>
            <a:endParaRPr lang="en-US" sz="650" dirty="0" smtClean="0">
              <a:latin typeface="Helvetica Neue LT Pro 85 Heavy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0D5EF0E-20BC-04EF-9BCC-84484F76900E}"/>
              </a:ext>
            </a:extLst>
          </p:cNvPr>
          <p:cNvSpPr txBox="1"/>
          <p:nvPr/>
        </p:nvSpPr>
        <p:spPr>
          <a:xfrm>
            <a:off x="9893318" y="4729399"/>
            <a:ext cx="10315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15:45-16:30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effectLst/>
                <a:latin typeface="Helvetica Neue LT Pro 85 Heavy"/>
              </a:rPr>
              <a:t>U</a:t>
            </a:r>
          </a:p>
          <a:p>
            <a:r>
              <a:rPr lang="en-US" sz="650" dirty="0" err="1" smtClean="0">
                <a:latin typeface="Helvetica Neue LT Pro 85 Heavy"/>
              </a:rPr>
              <a:t>Fizikisht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3E2D9A06-3DFB-72F5-1090-F9B483383FAD}"/>
              </a:ext>
            </a:extLst>
          </p:cNvPr>
          <p:cNvSpPr txBox="1"/>
          <p:nvPr/>
        </p:nvSpPr>
        <p:spPr>
          <a:xfrm>
            <a:off x="9893318" y="2320331"/>
            <a:ext cx="90046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effectLst/>
                <a:latin typeface="Helvetica Neue LT Pro 85 Heavy"/>
              </a:rPr>
              <a:t>13:30 – 15:00 </a:t>
            </a:r>
            <a:r>
              <a:rPr lang="en-US" sz="650" dirty="0" smtClean="0">
                <a:effectLst/>
                <a:latin typeface="Helvetica Neue LT Pro 85 Heavy"/>
              </a:rPr>
              <a:t>L</a:t>
            </a:r>
          </a:p>
          <a:p>
            <a:r>
              <a:rPr lang="en-US" sz="650" b="1" dirty="0" err="1" smtClean="0">
                <a:solidFill>
                  <a:srgbClr val="474848"/>
                </a:solidFill>
                <a:latin typeface="Helvetica Neue LT Pro 85 Heavy"/>
              </a:rPr>
              <a:t>Fizikisht</a:t>
            </a:r>
            <a:endParaRPr lang="pl-PL" sz="65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702AE36-38CF-7313-3031-175E00BE5A6A}"/>
              </a:ext>
            </a:extLst>
          </p:cNvPr>
          <p:cNvSpPr txBox="1"/>
          <p:nvPr/>
        </p:nvSpPr>
        <p:spPr>
          <a:xfrm>
            <a:off x="3356652" y="4037567"/>
            <a:ext cx="49148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JAMK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562E2780-CE07-43C0-36FA-AA4D80212531}"/>
              </a:ext>
            </a:extLst>
          </p:cNvPr>
          <p:cNvSpPr txBox="1"/>
          <p:nvPr/>
        </p:nvSpPr>
        <p:spPr>
          <a:xfrm>
            <a:off x="3356652" y="4729399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Olav Goetz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51E07530-FF39-FEF8-B251-9ED7FA6D100A}"/>
              </a:ext>
            </a:extLst>
          </p:cNvPr>
          <p:cNvSpPr txBox="1"/>
          <p:nvPr/>
        </p:nvSpPr>
        <p:spPr>
          <a:xfrm>
            <a:off x="3615898" y="5690034"/>
            <a:ext cx="879268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Mentor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Kurshumliu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E58F24EE-2E1F-5056-D906-11350548D6C5}"/>
              </a:ext>
            </a:extLst>
          </p:cNvPr>
          <p:cNvSpPr txBox="1"/>
          <p:nvPr/>
        </p:nvSpPr>
        <p:spPr>
          <a:xfrm>
            <a:off x="3356652" y="5690034"/>
            <a:ext cx="41153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5091A1"/>
                </a:solidFill>
                <a:latin typeface="Helvetica Neue LT Pro 85 Heavy"/>
              </a:rPr>
              <a:t>MSc.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A3F5989-32BD-49A0-01F2-00C541A7E5CE}"/>
              </a:ext>
            </a:extLst>
          </p:cNvPr>
          <p:cNvSpPr txBox="1"/>
          <p:nvPr/>
        </p:nvSpPr>
        <p:spPr>
          <a:xfrm>
            <a:off x="5046058" y="5407423"/>
            <a:ext cx="107922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latin typeface="Helvetica Neue LT Pro 85 Heavy"/>
              </a:rPr>
              <a:t>L:Gray Classroom 2-Kati </a:t>
            </a:r>
            <a:r>
              <a:rPr lang="en-US" sz="650" dirty="0" err="1">
                <a:latin typeface="Helvetica Neue LT Pro 85 Heavy"/>
              </a:rPr>
              <a:t>i</a:t>
            </a:r>
            <a:r>
              <a:rPr lang="en-US" sz="650" dirty="0">
                <a:latin typeface="Helvetica Neue LT Pro 85 Heavy"/>
              </a:rPr>
              <a:t> 4-të(</a:t>
            </a:r>
            <a:r>
              <a:rPr lang="en-US" sz="650" dirty="0" err="1">
                <a:latin typeface="Helvetica Neue LT Pro 85 Heavy"/>
              </a:rPr>
              <a:t>Objekti</a:t>
            </a:r>
            <a:r>
              <a:rPr lang="en-US" sz="650" dirty="0">
                <a:latin typeface="Helvetica Neue LT Pro 85 Heavy"/>
              </a:rPr>
              <a:t> </a:t>
            </a:r>
            <a:r>
              <a:rPr lang="en-US" sz="650" dirty="0" smtClean="0">
                <a:latin typeface="Helvetica Neue LT Pro 85 Heavy"/>
              </a:rPr>
              <a:t>B)</a:t>
            </a:r>
            <a:r>
              <a:rPr lang="en-US" sz="650" dirty="0">
                <a:latin typeface="Helvetica Neue LT Pro 85 Heavy"/>
              </a:rPr>
              <a:t/>
            </a:r>
            <a:br>
              <a:rPr lang="en-US" sz="650" dirty="0">
                <a:latin typeface="Helvetica Neue LT Pro 85 Heavy"/>
              </a:rPr>
            </a:br>
            <a:r>
              <a:rPr lang="en-US" sz="650" dirty="0" smtClean="0">
                <a:latin typeface="Helvetica Neue LT Pro 85 Heavy"/>
              </a:rPr>
              <a:t>U:Gray </a:t>
            </a:r>
            <a:r>
              <a:rPr lang="en-US" sz="650" dirty="0">
                <a:latin typeface="Helvetica Neue LT Pro 85 Heavy"/>
              </a:rPr>
              <a:t>Classroom 2-Kati </a:t>
            </a:r>
            <a:r>
              <a:rPr lang="en-US" sz="650" dirty="0" err="1">
                <a:latin typeface="Helvetica Neue LT Pro 85 Heavy"/>
              </a:rPr>
              <a:t>i</a:t>
            </a:r>
            <a:r>
              <a:rPr lang="en-US" sz="650" dirty="0">
                <a:latin typeface="Helvetica Neue LT Pro 85 Heavy"/>
              </a:rPr>
              <a:t> 4-të(</a:t>
            </a:r>
            <a:r>
              <a:rPr lang="en-US" sz="650" dirty="0" err="1">
                <a:latin typeface="Helvetica Neue LT Pro 85 Heavy"/>
              </a:rPr>
              <a:t>Objekti</a:t>
            </a:r>
            <a:r>
              <a:rPr lang="en-US" sz="650" dirty="0">
                <a:latin typeface="Helvetica Neue LT Pro 85 Heavy"/>
              </a:rPr>
              <a:t> </a:t>
            </a:r>
            <a:r>
              <a:rPr lang="en-US" sz="650" dirty="0" smtClean="0">
                <a:latin typeface="Helvetica Neue LT Pro 85 Heavy"/>
              </a:rPr>
              <a:t>B)</a:t>
            </a:r>
            <a:endParaRPr lang="en-US" sz="650" b="1" dirty="0">
              <a:solidFill>
                <a:srgbClr val="474848"/>
              </a:solidFill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271</Words>
  <Application>Microsoft Office PowerPoint</Application>
  <PresentationFormat>Widescreen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6</cp:revision>
  <dcterms:created xsi:type="dcterms:W3CDTF">2024-03-01T08:28:36Z</dcterms:created>
  <dcterms:modified xsi:type="dcterms:W3CDTF">2024-04-19T11:01:08Z</dcterms:modified>
</cp:coreProperties>
</file>