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848"/>
    <a:srgbClr val="AA1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100" autoAdjust="0"/>
    <p:restoredTop sz="94660"/>
  </p:normalViewPr>
  <p:slideViewPr>
    <p:cSldViewPr snapToGrid="0">
      <p:cViewPr>
        <p:scale>
          <a:sx n="100" d="100"/>
          <a:sy n="100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9908A-1735-3E33-B10F-3C4449699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E75CF1-D42A-DCFD-815F-F9BE7C1DB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08CDB-DE4A-27B8-E0A7-61668CB57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62FDA-D842-353A-DA3E-436DE0BBC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7FDC0-EDAD-EDDE-B044-706342E1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5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0237-975D-056A-635B-DA831521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1A58A-A433-DDD5-9446-29319045C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7EECE-6C20-B0C5-B957-FE2CB02FA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13319-2580-A42A-8CAD-6C3BA154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8BFF6-082B-83EA-A329-F50DE262C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1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1824-08FB-5987-64F5-C0EBBF1D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C8811-3D82-BE97-9037-3C14C1AE5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3A681-68A6-1217-F014-BD978FB3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FB14C-C921-E5CF-0B09-1DA48394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35DED-4B86-3BD8-4CAA-06774D00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4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8D9DA-905D-9F7B-0F01-D7B24846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D3885-281C-926F-8332-D1BE0EEAC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C3E46-4F21-BAF0-E479-A9E442F32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537B1-926E-A788-0D2F-D4391AA4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533A6-FC53-BFBA-3FF3-F96D95F02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C4A25-5E9B-474B-539F-A3727B0D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37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18DEE-A400-DB2D-CB1B-58047D50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0D259-E652-2659-D641-DCC95BE4F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84583-022D-B254-DFAF-1AF87A52E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2B5F5-6A14-E7CF-DFE6-2159E15A8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CAA44B-65E8-7F47-1463-83D9C8285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30E484-D8E0-E2BD-02CF-39BBA41E4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4537B6-6D23-B9F1-CDE6-006F86960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5E96D1-892E-5E99-BC52-B9D7C1889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4F545-7438-2202-35D0-2AE766EFD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5D19D9-83B0-1C92-E3F7-022D4B21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39FDC-03DC-FDFD-5E3B-1BC9A449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ADBCFB-C2C6-4C83-6252-B043514C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5F897C-2149-777B-36E5-B93DA552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D0F8E-A477-B0F5-F183-D6FE13101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18A95-D084-E33D-8158-FDFDE5E22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0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33E98-3BE6-FAA9-5456-6BB67DC1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998B9-EC89-3A0F-CA57-B818C52F1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F04A4-7D1B-22B5-1D74-53A5C4BC3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6BDE1E-08CA-AD3D-AE0F-056C171D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061D5-86F8-1CAC-83DA-3D8664DEC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49D8F-B89E-D90E-29E8-6D9298DD8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79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244B-5A02-8BE8-9FF4-CBABC513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A99985-50FC-00A9-5903-421C8F056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7043C-38D7-7182-86DE-ED1D9978F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38F3E-115C-A9A0-4A86-DD4F5AC15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6A23D-AAE0-C811-1E27-0B2ECDE7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7C583-65BA-8A23-A6F8-301A40FC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9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4B368-3785-F155-C3E7-4DE3B0EE5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BDF79-C048-4A95-3ED4-78D20B4D9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69976-CDF6-991F-3E7B-141E0F367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2C0E6-36E7-796A-7D8E-2FD029322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E428D-7956-3A9A-8EA1-A54375CB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13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D6C0BA-B941-3E7A-7368-7612B1478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5B9B21-9226-5B38-1E50-39B8077F8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54303-580A-0C69-C36A-EF5B96688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3D44C-1FC3-4C02-FCFC-F85BD1B2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3622C-3E1A-FC5D-A8DE-7F98B8B8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6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DE9CAB-7D51-FBEE-DBE3-CBF852675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C90A2-9F5B-A7D0-899F-A12D881DC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BF29D-DE61-8F83-FBD1-9623A2B57C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F5FB4-A448-4A1A-ADA5-E4EAF80FCC6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68A6B-BEF8-7BFE-DE43-E41F07A68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CC147-A9C3-E810-0757-BFC78CDA7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F2A4F-9912-4E74-BA10-02B59692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98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1E57D9-A4B3-3D4A-3DEE-8FF6B6C493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2" y="645765"/>
            <a:ext cx="759139" cy="5601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810FF6-0334-0D42-3BE8-1909215D52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16" y="1582457"/>
            <a:ext cx="365480" cy="4664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415147-12C3-2565-472D-54562E227B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300" y="1586928"/>
            <a:ext cx="447750" cy="4649920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520134" y="936634"/>
            <a:ext cx="6761438" cy="26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6" b="1" dirty="0">
                <a:solidFill>
                  <a:srgbClr val="AA1E4D"/>
                </a:solidFill>
                <a:latin typeface="Helvetica Neue LT Pro 85 Heavy"/>
              </a:rPr>
              <a:t>SHKENCAT SHĒNDETĒSORE PĒR PROFILE DIAGNOSTIKE: TEKNIK I LABORATORIT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520134" y="1149815"/>
            <a:ext cx="5553426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89" dirty="0">
                <a:solidFill>
                  <a:srgbClr val="AA1E4D"/>
                </a:solidFill>
                <a:latin typeface="Helvetica Neue LT Pro 85 Heavy"/>
              </a:rPr>
              <a:t>ORARI I LIGJËRATAVE DHE USHTRIMEVE PËR</a:t>
            </a:r>
            <a:endParaRPr lang="en-US" sz="1089" dirty="0">
              <a:solidFill>
                <a:srgbClr val="AA1E4D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520134" y="1310303"/>
            <a:ext cx="5553426" cy="2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9" b="1" dirty="0">
                <a:solidFill>
                  <a:srgbClr val="AA1E4D"/>
                </a:solidFill>
                <a:latin typeface="Helvetica Neue LT Pro 85 Heavy"/>
              </a:rPr>
              <a:t>VITIN AKADEMIK 2023/24 </a:t>
            </a:r>
            <a:r>
              <a:rPr lang="en-US" sz="1089" b="1" dirty="0" err="1">
                <a:solidFill>
                  <a:srgbClr val="AA1E4D"/>
                </a:solidFill>
                <a:latin typeface="Helvetica Neue LT Pro 85 Heavy"/>
              </a:rPr>
              <a:t>Semestri</a:t>
            </a:r>
            <a:r>
              <a:rPr lang="en-US" sz="1089" b="1" dirty="0">
                <a:solidFill>
                  <a:srgbClr val="AA1E4D"/>
                </a:solidFill>
                <a:latin typeface="Helvetica Neue LT Pro 85 Heavy"/>
              </a:rPr>
              <a:t> IV-</a:t>
            </a:r>
            <a:r>
              <a:rPr lang="en-US" sz="1089" b="1" dirty="0" err="1">
                <a:solidFill>
                  <a:srgbClr val="AA1E4D"/>
                </a:solidFill>
                <a:latin typeface="Helvetica Neue LT Pro 85 Heavy"/>
              </a:rPr>
              <a:t>te</a:t>
            </a:r>
            <a:r>
              <a:rPr lang="en-US" sz="1089" b="1">
                <a:solidFill>
                  <a:srgbClr val="AA1E4D"/>
                </a:solidFill>
                <a:latin typeface="Helvetica Neue LT Pro 85 Heavy"/>
              </a:rPr>
              <a:t> 26.02.2024 - 01.06.2024</a:t>
            </a:r>
            <a:endParaRPr lang="en-US" sz="1089" b="1" dirty="0">
              <a:solidFill>
                <a:srgbClr val="AA1E4D"/>
              </a:solidFill>
              <a:latin typeface="Helvetica Neue LT Pro 85 Heavy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2167082"/>
            <a:ext cx="1374712" cy="510641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8" y="1586565"/>
            <a:ext cx="800687" cy="574863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98" y="1586565"/>
            <a:ext cx="860278" cy="574863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169" y="1586565"/>
            <a:ext cx="980826" cy="574863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507" y="1586565"/>
            <a:ext cx="927661" cy="574863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13" y="1586565"/>
            <a:ext cx="969393" cy="574863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46" y="1586565"/>
            <a:ext cx="698281" cy="574863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041" y="1586565"/>
            <a:ext cx="529003" cy="574863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091" y="1586565"/>
            <a:ext cx="1332453" cy="574863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851" y="1586565"/>
            <a:ext cx="1377788" cy="574863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2684885"/>
            <a:ext cx="1374712" cy="455378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3144801"/>
            <a:ext cx="1374712" cy="709592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3861996"/>
            <a:ext cx="1374712" cy="679607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4553766"/>
            <a:ext cx="1374712" cy="669217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CBAD9CFC-6A13-F900-DE4F-B47D8C0C8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5230782"/>
            <a:ext cx="1374712" cy="562572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071E912E-59E0-8743-077D-5EC4F5524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99" y="5799574"/>
            <a:ext cx="1374712" cy="443212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2167082"/>
            <a:ext cx="1329467" cy="510641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2684885"/>
            <a:ext cx="1329467" cy="455378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937" y="3144605"/>
            <a:ext cx="1329467" cy="709592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3861996"/>
            <a:ext cx="1329467" cy="67960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4553766"/>
            <a:ext cx="1329467" cy="66921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9DB2458-D01C-8E64-9CA1-F649CFFD1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5230782"/>
            <a:ext cx="1329467" cy="562572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A6A1C3E2-0315-7A8C-88A0-5A5C83D63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056" y="5799574"/>
            <a:ext cx="1329467" cy="443212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2167082"/>
            <a:ext cx="529003" cy="510641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2684885"/>
            <a:ext cx="529003" cy="455378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3144801"/>
            <a:ext cx="529003" cy="709592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3861996"/>
            <a:ext cx="529003" cy="679607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4553766"/>
            <a:ext cx="529003" cy="669217"/>
          </a:xfrm>
          <a:prstGeom prst="rect">
            <a:avLst/>
          </a:prstGeom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1FBF08A8-1BDA-4EE2-2358-3FD54B5B8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5230782"/>
            <a:ext cx="529003" cy="562572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F2309A89-EAAE-2CBD-8DEE-75D515641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8" y="5799574"/>
            <a:ext cx="529003" cy="443212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2167082"/>
            <a:ext cx="698281" cy="510641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2684885"/>
            <a:ext cx="698281" cy="455378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3144801"/>
            <a:ext cx="698281" cy="709592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3861996"/>
            <a:ext cx="698281" cy="679607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4553766"/>
            <a:ext cx="698281" cy="669217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06048F94-94CA-BFF9-6352-FADC12169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5230782"/>
            <a:ext cx="698281" cy="562572"/>
          </a:xfrm>
          <a:prstGeom prst="rect">
            <a:avLst/>
          </a:prstGeom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53E2851A-12EB-9B42-893C-AA4D4582E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84" y="5799574"/>
            <a:ext cx="698281" cy="443212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2167082"/>
            <a:ext cx="969393" cy="510641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2684885"/>
            <a:ext cx="969393" cy="455378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3144801"/>
            <a:ext cx="969393" cy="709592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3861996"/>
            <a:ext cx="969393" cy="679607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4553766"/>
            <a:ext cx="969393" cy="669217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3CF30653-B766-7EB1-2BE8-AC3BD35C9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5230782"/>
            <a:ext cx="969393" cy="562572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6C1E91B6-8D69-D7D1-318F-924D29820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550" y="5799574"/>
            <a:ext cx="969393" cy="443212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2167082"/>
            <a:ext cx="927661" cy="510641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2684885"/>
            <a:ext cx="927661" cy="455378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3144801"/>
            <a:ext cx="927661" cy="709592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3861996"/>
            <a:ext cx="927661" cy="679607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4553766"/>
            <a:ext cx="927661" cy="669217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D14F5842-5234-6D96-8127-DA620FBEC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5230782"/>
            <a:ext cx="927661" cy="562572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96A43924-2820-6BA2-8B8D-DAF2D73DB1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3" y="5799574"/>
            <a:ext cx="927661" cy="443212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2167082"/>
            <a:ext cx="980575" cy="510641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2684884"/>
            <a:ext cx="980575" cy="442499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3144801"/>
            <a:ext cx="980575" cy="709592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3861996"/>
            <a:ext cx="980575" cy="679607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4553766"/>
            <a:ext cx="980575" cy="669217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7A8B2112-9121-4401-14A7-FA6B1A213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5230782"/>
            <a:ext cx="980575" cy="562572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1C56EEE4-B5E5-85EA-D43F-76F600F8B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20" y="5799574"/>
            <a:ext cx="980575" cy="443212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2167082"/>
            <a:ext cx="858719" cy="510641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2684885"/>
            <a:ext cx="858719" cy="45211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3144801"/>
            <a:ext cx="858719" cy="709592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3861996"/>
            <a:ext cx="858719" cy="679607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4553766"/>
            <a:ext cx="858719" cy="669217"/>
          </a:xfrm>
          <a:prstGeom prst="rect">
            <a:avLst/>
          </a:prstGeom>
        </p:spPr>
      </p:pic>
      <p:pic>
        <p:nvPicPr>
          <p:cNvPr id="279" name="Picture 278">
            <a:extLst>
              <a:ext uri="{FF2B5EF4-FFF2-40B4-BE49-F238E27FC236}">
                <a16:creationId xmlns:a16="http://schemas.microsoft.com/office/drawing/2014/main" id="{F522DFA7-037D-2493-0DBA-EE428B6C6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5230782"/>
            <a:ext cx="858719" cy="562572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63CB06E7-2939-5FC8-44C0-1FD6C9CB3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97" y="5799574"/>
            <a:ext cx="858719" cy="443212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2167082"/>
            <a:ext cx="800687" cy="510641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2684885"/>
            <a:ext cx="800687" cy="442499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3144801"/>
            <a:ext cx="800687" cy="70959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3861996"/>
            <a:ext cx="800687" cy="679607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4553766"/>
            <a:ext cx="800687" cy="669217"/>
          </a:xfrm>
          <a:prstGeom prst="rect">
            <a:avLst/>
          </a:prstGeom>
        </p:spPr>
      </p:pic>
      <p:pic>
        <p:nvPicPr>
          <p:cNvPr id="289" name="Picture 288">
            <a:extLst>
              <a:ext uri="{FF2B5EF4-FFF2-40B4-BE49-F238E27FC236}">
                <a16:creationId xmlns:a16="http://schemas.microsoft.com/office/drawing/2014/main" id="{57B7CF69-A571-9756-BC4D-74F614CF3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5230782"/>
            <a:ext cx="800687" cy="562572"/>
          </a:xfrm>
          <a:prstGeom prst="rect">
            <a:avLst/>
          </a:prstGeom>
        </p:spPr>
      </p:pic>
      <p:pic>
        <p:nvPicPr>
          <p:cNvPr id="290" name="Picture 289">
            <a:extLst>
              <a:ext uri="{FF2B5EF4-FFF2-40B4-BE49-F238E27FC236}">
                <a16:creationId xmlns:a16="http://schemas.microsoft.com/office/drawing/2014/main" id="{13FD598F-C233-1542-33F4-460C3698A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86" y="5799574"/>
            <a:ext cx="800687" cy="443212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1940280" y="3223767"/>
            <a:ext cx="5647072" cy="26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096" b="1" dirty="0">
                <a:solidFill>
                  <a:schemeClr val="bg1"/>
                </a:solidFill>
                <a:latin typeface="Helvetica Neue LT Pro 85 Heavy"/>
              </a:rPr>
              <a:t>Semestri IV-te </a:t>
            </a:r>
            <a:r>
              <a:rPr lang="nn-NO" sz="1096" b="1" dirty="0" smtClean="0">
                <a:solidFill>
                  <a:schemeClr val="bg1"/>
                </a:solidFill>
                <a:latin typeface="Helvetica Neue LT Pro 85 Heavy"/>
              </a:rPr>
              <a:t>26.02.2024 </a:t>
            </a:r>
            <a:r>
              <a:rPr lang="nn-NO" sz="1096" b="1" dirty="0">
                <a:solidFill>
                  <a:schemeClr val="bg1"/>
                </a:solidFill>
                <a:latin typeface="Helvetica Neue LT Pro 85 Heavy"/>
              </a:rPr>
              <a:t>- </a:t>
            </a:r>
            <a:r>
              <a:rPr lang="nn-NO" sz="1096" b="1" dirty="0" smtClean="0">
                <a:solidFill>
                  <a:schemeClr val="bg1"/>
                </a:solidFill>
                <a:latin typeface="Helvetica Neue LT Pro 85 Heavy"/>
              </a:rPr>
              <a:t>01.06.2024</a:t>
            </a:r>
            <a:endParaRPr lang="en-US" sz="109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776197" y="1771953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052284" y="1771953"/>
            <a:ext cx="122739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 err="1">
                <a:solidFill>
                  <a:schemeClr val="bg1"/>
                </a:solidFill>
                <a:latin typeface="Helvetica Neue LT Pro 85 Heavy"/>
              </a:rPr>
              <a:t>Mësimdhënësi</a:t>
            </a:r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383639" y="1771953"/>
            <a:ext cx="507304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4941620" y="1771953"/>
            <a:ext cx="81870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651998" y="1771953"/>
            <a:ext cx="69263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649830" y="1771953"/>
            <a:ext cx="753356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70675" y="1771953"/>
            <a:ext cx="91667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573929" y="1771953"/>
            <a:ext cx="91667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425693" y="1771953"/>
            <a:ext cx="91004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1006899" y="1771953"/>
            <a:ext cx="535519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045895" y="1771953"/>
            <a:ext cx="40785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153370" y="2182831"/>
            <a:ext cx="19290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131795" y="2899305"/>
            <a:ext cx="27746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109952" y="3851740"/>
            <a:ext cx="314617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109953" y="3413359"/>
            <a:ext cx="27973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090382" y="4769346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350B0BB2-C48E-70F8-0304-17F6E31FB7A8}"/>
              </a:ext>
            </a:extLst>
          </p:cNvPr>
          <p:cNvSpPr txBox="1"/>
          <p:nvPr/>
        </p:nvSpPr>
        <p:spPr>
          <a:xfrm>
            <a:off x="1069073" y="5831705"/>
            <a:ext cx="36149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VII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D9BA1766-4365-F9B5-4208-5DD9110FE1A1}"/>
              </a:ext>
            </a:extLst>
          </p:cNvPr>
          <p:cNvSpPr txBox="1"/>
          <p:nvPr/>
        </p:nvSpPr>
        <p:spPr>
          <a:xfrm>
            <a:off x="1090382" y="5416558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VI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731056" y="2182831"/>
            <a:ext cx="1227397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26" b="1" dirty="0">
                <a:solidFill>
                  <a:srgbClr val="474848"/>
                </a:solidFill>
                <a:latin typeface="Helvetica Neue LT Pro 85 Heavy"/>
              </a:rPr>
              <a:t>Bakteriologji dhe</a:t>
            </a:r>
          </a:p>
          <a:p>
            <a:r>
              <a:rPr lang="it-IT" sz="726" b="1" dirty="0">
                <a:solidFill>
                  <a:srgbClr val="474848"/>
                </a:solidFill>
                <a:latin typeface="Helvetica Neue LT Pro 85 Heavy"/>
              </a:rPr>
              <a:t>Virologji mjekësore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731056" y="2653501"/>
            <a:ext cx="1522313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Gjenetikë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humane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AF187261-0F10-2A3D-CB4E-7C83D0C2BAA8}"/>
              </a:ext>
            </a:extLst>
          </p:cNvPr>
          <p:cNvSpPr txBox="1"/>
          <p:nvPr/>
        </p:nvSpPr>
        <p:spPr>
          <a:xfrm>
            <a:off x="3055392" y="3288246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MK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D0F6856-A704-A9EA-A08C-D837D54D83A0}"/>
              </a:ext>
            </a:extLst>
          </p:cNvPr>
          <p:cNvSpPr txBox="1"/>
          <p:nvPr/>
        </p:nvSpPr>
        <p:spPr>
          <a:xfrm>
            <a:off x="3055392" y="3966277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MK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348" y="1586565"/>
            <a:ext cx="203974" cy="574863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2167082"/>
            <a:ext cx="203974" cy="510641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2684885"/>
            <a:ext cx="203974" cy="455378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3144801"/>
            <a:ext cx="203974" cy="709592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3861996"/>
            <a:ext cx="203974" cy="679607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4553766"/>
            <a:ext cx="203974" cy="669217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694555C7-0CC0-176B-B434-E514282C2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5230782"/>
            <a:ext cx="203974" cy="562572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BBBECE2A-322F-398B-4AA1-5669954F1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61" y="5799574"/>
            <a:ext cx="203974" cy="443212"/>
          </a:xfrm>
          <a:prstGeom prst="rect">
            <a:avLst/>
          </a:prstGeom>
        </p:spPr>
      </p:pic>
      <p:sp>
        <p:nvSpPr>
          <p:cNvPr id="328" name="TextBox 327">
            <a:extLst>
              <a:ext uri="{FF2B5EF4-FFF2-40B4-BE49-F238E27FC236}">
                <a16:creationId xmlns:a16="http://schemas.microsoft.com/office/drawing/2014/main" id="{4BEE7F6C-519B-49EF-FA6B-5AF2AAB6B81C}"/>
              </a:ext>
            </a:extLst>
          </p:cNvPr>
          <p:cNvSpPr txBox="1"/>
          <p:nvPr/>
        </p:nvSpPr>
        <p:spPr>
          <a:xfrm>
            <a:off x="1472093" y="5416558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EC28399D-44BA-BE53-AA79-620E13C0FCE7}"/>
              </a:ext>
            </a:extLst>
          </p:cNvPr>
          <p:cNvSpPr txBox="1"/>
          <p:nvPr/>
        </p:nvSpPr>
        <p:spPr>
          <a:xfrm>
            <a:off x="1472093" y="4528545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5FED2742-DFA8-021B-0B4B-7A1A36663AE9}"/>
              </a:ext>
            </a:extLst>
          </p:cNvPr>
          <p:cNvSpPr txBox="1"/>
          <p:nvPr/>
        </p:nvSpPr>
        <p:spPr>
          <a:xfrm>
            <a:off x="1472093" y="5831704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9B55F41-540C-D916-FF0F-75CE41F3F4C4}"/>
              </a:ext>
            </a:extLst>
          </p:cNvPr>
          <p:cNvSpPr txBox="1"/>
          <p:nvPr/>
        </p:nvSpPr>
        <p:spPr>
          <a:xfrm>
            <a:off x="1472093" y="3851740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33801B-6BEF-4C92-2957-F171AB6C2B6F}"/>
              </a:ext>
            </a:extLst>
          </p:cNvPr>
          <p:cNvSpPr txBox="1"/>
          <p:nvPr/>
        </p:nvSpPr>
        <p:spPr>
          <a:xfrm>
            <a:off x="1472093" y="3164079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EE650EB9-54C8-420D-8C2C-B4B70A101150}"/>
              </a:ext>
            </a:extLst>
          </p:cNvPr>
          <p:cNvSpPr txBox="1"/>
          <p:nvPr/>
        </p:nvSpPr>
        <p:spPr>
          <a:xfrm>
            <a:off x="1472093" y="2653501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161972-7F84-E706-2322-5A951302F5B8}"/>
              </a:ext>
            </a:extLst>
          </p:cNvPr>
          <p:cNvSpPr txBox="1"/>
          <p:nvPr/>
        </p:nvSpPr>
        <p:spPr>
          <a:xfrm>
            <a:off x="1472093" y="2182831"/>
            <a:ext cx="217666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1AFD7059-C4AE-0578-6073-FFB8B1647719}"/>
              </a:ext>
            </a:extLst>
          </p:cNvPr>
          <p:cNvSpPr txBox="1"/>
          <p:nvPr/>
        </p:nvSpPr>
        <p:spPr>
          <a:xfrm>
            <a:off x="4411333" y="5416558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L+U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62A7F94C-4D69-BABD-836E-5D1B255E0FBD}"/>
              </a:ext>
            </a:extLst>
          </p:cNvPr>
          <p:cNvSpPr txBox="1"/>
          <p:nvPr/>
        </p:nvSpPr>
        <p:spPr>
          <a:xfrm>
            <a:off x="4398381" y="4528545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26" b="1" dirty="0">
                <a:solidFill>
                  <a:srgbClr val="474848"/>
                </a:solidFill>
                <a:latin typeface="Helvetica Neue LT Pro 85 Heavy"/>
              </a:rPr>
              <a:t>Lab.priv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401266" y="3851740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Lab.priv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401630" y="3164079"/>
            <a:ext cx="57268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Lab.priv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419379" y="265350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2L+U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433903" y="218283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2L+U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E882494C-8FAE-5949-58AF-539F21213D77}"/>
              </a:ext>
            </a:extLst>
          </p:cNvPr>
          <p:cNvSpPr txBox="1"/>
          <p:nvPr/>
        </p:nvSpPr>
        <p:spPr>
          <a:xfrm>
            <a:off x="4426218" y="5831704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5783754C-89A3-26B3-9AFB-291AAFBCD2DC}"/>
              </a:ext>
            </a:extLst>
          </p:cNvPr>
          <p:cNvSpPr txBox="1"/>
          <p:nvPr/>
        </p:nvSpPr>
        <p:spPr>
          <a:xfrm>
            <a:off x="4990466" y="5831704"/>
            <a:ext cx="143659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L: 301 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D738D5AF-C82F-B116-9073-0586E4FA4F10}"/>
              </a:ext>
            </a:extLst>
          </p:cNvPr>
          <p:cNvSpPr txBox="1"/>
          <p:nvPr/>
        </p:nvSpPr>
        <p:spPr>
          <a:xfrm>
            <a:off x="4995109" y="5416558"/>
            <a:ext cx="14365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L: 205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U: 301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5015080" y="2653501"/>
            <a:ext cx="14365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L: 301 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U: lab 002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5611064" y="2192391"/>
            <a:ext cx="1073564" cy="42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/>
              <a:t>U: </a:t>
            </a:r>
            <a:endParaRPr lang="en-US" sz="730" dirty="0"/>
          </a:p>
          <a:p>
            <a:r>
              <a:rPr lang="en-US" sz="730" b="1" dirty="0"/>
              <a:t>Gr.1: 16:30-17:15</a:t>
            </a:r>
            <a:endParaRPr lang="en-US" sz="730" dirty="0"/>
          </a:p>
          <a:p>
            <a:r>
              <a:rPr lang="en-US" sz="730" b="1" dirty="0"/>
              <a:t>Gr.2: 17:15-18:00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B0AF4A5C-5827-F2FE-2726-363FCF0EFBE0}"/>
              </a:ext>
            </a:extLst>
          </p:cNvPr>
          <p:cNvSpPr txBox="1"/>
          <p:nvPr/>
        </p:nvSpPr>
        <p:spPr>
          <a:xfrm>
            <a:off x="3609534" y="2702619"/>
            <a:ext cx="76369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Valon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Morina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308560" y="2182831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Agim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Osmani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731057" y="3164079"/>
            <a:ext cx="1510894" cy="65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Praktike profesionale nga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Biokimia Klinike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05.03-28.03.2024</a:t>
            </a:r>
          </a:p>
          <a:p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731057" y="3851740"/>
            <a:ext cx="1510894" cy="539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Praktike profesionale nga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Hematologjia Klinike</a:t>
            </a: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29.03-24.04.2024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5789A96-3BA8-286E-01BA-C4527490C7C6}"/>
              </a:ext>
            </a:extLst>
          </p:cNvPr>
          <p:cNvSpPr txBox="1"/>
          <p:nvPr/>
        </p:nvSpPr>
        <p:spPr>
          <a:xfrm>
            <a:off x="3055392" y="4668948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MK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EB11C08E-3806-3AE3-DF85-4463B4879D11}"/>
              </a:ext>
            </a:extLst>
          </p:cNvPr>
          <p:cNvSpPr txBox="1"/>
          <p:nvPr/>
        </p:nvSpPr>
        <p:spPr>
          <a:xfrm>
            <a:off x="3305942" y="5280107"/>
            <a:ext cx="101567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Diedon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Dorambari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6746F457-D47B-A96C-04B2-4E5DB1F7C823}"/>
              </a:ext>
            </a:extLst>
          </p:cNvPr>
          <p:cNvSpPr txBox="1"/>
          <p:nvPr/>
        </p:nvSpPr>
        <p:spPr>
          <a:xfrm>
            <a:off x="3055393" y="5940212"/>
            <a:ext cx="120592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Bernard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Tahirbegolli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1731056" y="4528546"/>
            <a:ext cx="1406077" cy="874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Praktike profesionale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nga Patologjia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Gr.I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05.03-28.03.2024</a:t>
            </a:r>
          </a:p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Gr.II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25.04-17.05.2024</a:t>
            </a:r>
          </a:p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Gr.III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21.05-14.06.2024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71BD2CEC-F91C-036E-5A2F-94A884826A1C}"/>
              </a:ext>
            </a:extLst>
          </p:cNvPr>
          <p:cNvSpPr txBox="1"/>
          <p:nvPr/>
        </p:nvSpPr>
        <p:spPr>
          <a:xfrm>
            <a:off x="1731056" y="5259012"/>
            <a:ext cx="1227397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Bazat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e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statistikës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mjekësore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1B81CD6-83CF-691A-5E2A-A1FB6DCFDBE9}"/>
              </a:ext>
            </a:extLst>
          </p:cNvPr>
          <p:cNvSpPr txBox="1"/>
          <p:nvPr/>
        </p:nvSpPr>
        <p:spPr>
          <a:xfrm>
            <a:off x="1731056" y="5831704"/>
            <a:ext cx="1227397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 err="1">
                <a:solidFill>
                  <a:srgbClr val="474848"/>
                </a:solidFill>
                <a:effectLst/>
                <a:latin typeface="Helvetica Neue LT Pro 85 Heavy"/>
                <a:ea typeface="Calibri" panose="020F0502020204030204" pitchFamily="34" charset="0"/>
              </a:rPr>
              <a:t>Epidemiologji</a:t>
            </a:r>
            <a:endParaRPr lang="en-US" sz="73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3274579" y="2343364"/>
            <a:ext cx="96522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Mimoza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Buzhala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56B320CA-B014-1A9F-8FEF-7A5625B689E5}"/>
              </a:ext>
            </a:extLst>
          </p:cNvPr>
          <p:cNvSpPr txBox="1"/>
          <p:nvPr/>
        </p:nvSpPr>
        <p:spPr>
          <a:xfrm>
            <a:off x="3543717" y="2870295"/>
            <a:ext cx="1227397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Mimoza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Buzhala</a:t>
            </a:r>
            <a:endParaRPr lang="en-US" sz="726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3055392" y="2182831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3055392" y="2343364"/>
            <a:ext cx="396405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Ass.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E25453F4-529B-D608-92D8-AFABAB3BA63F}"/>
              </a:ext>
            </a:extLst>
          </p:cNvPr>
          <p:cNvSpPr txBox="1"/>
          <p:nvPr/>
        </p:nvSpPr>
        <p:spPr>
          <a:xfrm>
            <a:off x="3055392" y="2699509"/>
            <a:ext cx="841314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 err="1">
                <a:solidFill>
                  <a:srgbClr val="AA1E4D"/>
                </a:solidFill>
                <a:latin typeface="Helvetica Neue LT Pro 85 Heavy"/>
              </a:rPr>
              <a:t>Prof.Ass</a:t>
            </a:r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. Dr.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81A0C106-7DF3-2D77-57EC-9CA51758EF5C}"/>
              </a:ext>
            </a:extLst>
          </p:cNvPr>
          <p:cNvSpPr txBox="1"/>
          <p:nvPr/>
        </p:nvSpPr>
        <p:spPr>
          <a:xfrm>
            <a:off x="3061872" y="2875375"/>
            <a:ext cx="734602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 err="1">
                <a:solidFill>
                  <a:srgbClr val="AA1E4D"/>
                </a:solidFill>
                <a:latin typeface="Helvetica Neue LT Pro 85 Heavy"/>
              </a:rPr>
              <a:t>PhD.Cand</a:t>
            </a:r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.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F80BAC10-8AB0-243C-EFCB-F9AC31144F1B}"/>
              </a:ext>
            </a:extLst>
          </p:cNvPr>
          <p:cNvSpPr txBox="1"/>
          <p:nvPr/>
        </p:nvSpPr>
        <p:spPr>
          <a:xfrm>
            <a:off x="3055393" y="5284285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C138BF3A-144B-D249-F779-539D785FF4F5}"/>
              </a:ext>
            </a:extLst>
          </p:cNvPr>
          <p:cNvSpPr txBox="1"/>
          <p:nvPr/>
        </p:nvSpPr>
        <p:spPr>
          <a:xfrm>
            <a:off x="3055392" y="5831704"/>
            <a:ext cx="83932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Prof. Ass. Dr. 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784D62E6-2AA0-10D3-0359-75E5E9203883}"/>
              </a:ext>
            </a:extLst>
          </p:cNvPr>
          <p:cNvSpPr txBox="1"/>
          <p:nvPr/>
        </p:nvSpPr>
        <p:spPr>
          <a:xfrm>
            <a:off x="5630711" y="5238214"/>
            <a:ext cx="1012639" cy="539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L: 1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</a:t>
            </a:r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: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00</a:t>
            </a:r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-1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</a:t>
            </a:r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:</a:t>
            </a:r>
            <a:r>
              <a:rPr lang="en-US" sz="726" b="1">
                <a:solidFill>
                  <a:srgbClr val="474848"/>
                </a:solidFill>
                <a:latin typeface="Helvetica Neue LT Pro 85 Heavy"/>
              </a:rPr>
              <a:t>45</a:t>
            </a:r>
            <a:endParaRPr lang="pl-PL" sz="726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U: 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Gr.2: 14:00-14:45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Gr.1: 14:45-15:30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CA77C00-1574-2A6B-39DB-CF8EAEAA57FE}"/>
              </a:ext>
            </a:extLst>
          </p:cNvPr>
          <p:cNvSpPr txBox="1"/>
          <p:nvPr/>
        </p:nvSpPr>
        <p:spPr>
          <a:xfrm>
            <a:off x="6628619" y="3321942"/>
            <a:ext cx="1406077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0F20F20F-EE8E-ED63-8319-EAEFECFC0659}"/>
              </a:ext>
            </a:extLst>
          </p:cNvPr>
          <p:cNvSpPr txBox="1"/>
          <p:nvPr/>
        </p:nvSpPr>
        <p:spPr>
          <a:xfrm>
            <a:off x="6630912" y="3966277"/>
            <a:ext cx="7911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383BD267-8AF8-9229-E382-761A5770E1C4}"/>
              </a:ext>
            </a:extLst>
          </p:cNvPr>
          <p:cNvSpPr txBox="1"/>
          <p:nvPr/>
        </p:nvSpPr>
        <p:spPr>
          <a:xfrm>
            <a:off x="5644815" y="5831704"/>
            <a:ext cx="840905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L: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15:45-16:30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7A12C969-FF34-CCA3-59EF-CAA0C817C0AF}"/>
              </a:ext>
            </a:extLst>
          </p:cNvPr>
          <p:cNvSpPr txBox="1"/>
          <p:nvPr/>
        </p:nvSpPr>
        <p:spPr>
          <a:xfrm>
            <a:off x="6615943" y="4685542"/>
            <a:ext cx="969393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1089711" y="2182831"/>
            <a:ext cx="192903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6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1068136" y="2899305"/>
            <a:ext cx="236055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4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1046294" y="3413359"/>
            <a:ext cx="279738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1052036" y="4203447"/>
            <a:ext cx="268255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F4AF87D-DAD9-7CB9-6249-152C98042ED8}"/>
              </a:ext>
            </a:extLst>
          </p:cNvPr>
          <p:cNvSpPr txBox="1"/>
          <p:nvPr/>
        </p:nvSpPr>
        <p:spPr>
          <a:xfrm>
            <a:off x="11026723" y="4769346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402F35C4-ECBC-60AE-38E1-06E0C99BAE32}"/>
              </a:ext>
            </a:extLst>
          </p:cNvPr>
          <p:cNvSpPr txBox="1"/>
          <p:nvPr/>
        </p:nvSpPr>
        <p:spPr>
          <a:xfrm>
            <a:off x="11026723" y="5416558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25B783-07EB-A2D4-E6E3-F6B3D23EDA28}"/>
              </a:ext>
            </a:extLst>
          </p:cNvPr>
          <p:cNvSpPr txBox="1"/>
          <p:nvPr/>
        </p:nvSpPr>
        <p:spPr>
          <a:xfrm>
            <a:off x="3292349" y="5473926"/>
            <a:ext cx="1015670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 err="1">
                <a:solidFill>
                  <a:srgbClr val="474848"/>
                </a:solidFill>
                <a:latin typeface="Helvetica Neue LT Pro 85 Heavy"/>
              </a:rPr>
              <a:t>Miradije</a:t>
            </a:r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 Krasniqi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363E85-62FA-28D4-F95B-51D1A202C1B9}"/>
              </a:ext>
            </a:extLst>
          </p:cNvPr>
          <p:cNvSpPr txBox="1"/>
          <p:nvPr/>
        </p:nvSpPr>
        <p:spPr>
          <a:xfrm>
            <a:off x="3057937" y="5472725"/>
            <a:ext cx="409588" cy="20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dirty="0">
                <a:solidFill>
                  <a:srgbClr val="AA1E4D"/>
                </a:solidFill>
                <a:latin typeface="Helvetica Neue LT Pro 85 Heavy"/>
              </a:rPr>
              <a:t>Ass.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6A5A2A-9637-76B5-EA84-512EC45554B8}"/>
              </a:ext>
            </a:extLst>
          </p:cNvPr>
          <p:cNvSpPr txBox="1"/>
          <p:nvPr/>
        </p:nvSpPr>
        <p:spPr>
          <a:xfrm>
            <a:off x="5651668" y="2658488"/>
            <a:ext cx="1227397" cy="539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30" b="1" dirty="0"/>
              <a:t>L: 12:00-13:30</a:t>
            </a:r>
            <a:endParaRPr lang="en-US" sz="730" dirty="0"/>
          </a:p>
          <a:p>
            <a:r>
              <a:rPr lang="pl-PL" sz="726" b="1" dirty="0" smtClean="0">
                <a:solidFill>
                  <a:srgbClr val="474848"/>
                </a:solidFill>
                <a:latin typeface="Helvetica Neue LT Pro 85 Heavy"/>
              </a:rPr>
              <a:t>U</a:t>
            </a:r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: 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Gr.1: 14:00-14:45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Gr.2: 14:45-15:30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5016D5-6064-9119-3213-259D2981EB82}"/>
              </a:ext>
            </a:extLst>
          </p:cNvPr>
          <p:cNvSpPr txBox="1"/>
          <p:nvPr/>
        </p:nvSpPr>
        <p:spPr>
          <a:xfrm>
            <a:off x="7576604" y="3318543"/>
            <a:ext cx="1406077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2DD40F-F7EB-A13E-2B0E-C3A7B4967E32}"/>
              </a:ext>
            </a:extLst>
          </p:cNvPr>
          <p:cNvSpPr txBox="1"/>
          <p:nvPr/>
        </p:nvSpPr>
        <p:spPr>
          <a:xfrm>
            <a:off x="7578897" y="3962878"/>
            <a:ext cx="7911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783DBC-E1C2-8A49-BA39-983C0A60B134}"/>
              </a:ext>
            </a:extLst>
          </p:cNvPr>
          <p:cNvSpPr txBox="1"/>
          <p:nvPr/>
        </p:nvSpPr>
        <p:spPr>
          <a:xfrm>
            <a:off x="7563928" y="4682143"/>
            <a:ext cx="969393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85A55F-8840-6B83-EB6E-40593E1509D4}"/>
              </a:ext>
            </a:extLst>
          </p:cNvPr>
          <p:cNvSpPr txBox="1"/>
          <p:nvPr/>
        </p:nvSpPr>
        <p:spPr>
          <a:xfrm>
            <a:off x="8587672" y="3312765"/>
            <a:ext cx="756536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7914DA-90FA-91B6-9F3C-8F0DAED96148}"/>
              </a:ext>
            </a:extLst>
          </p:cNvPr>
          <p:cNvSpPr txBox="1"/>
          <p:nvPr/>
        </p:nvSpPr>
        <p:spPr>
          <a:xfrm>
            <a:off x="8589964" y="3957100"/>
            <a:ext cx="791192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7C552C-BED5-5F22-AE88-EBD2CBF75A24}"/>
              </a:ext>
            </a:extLst>
          </p:cNvPr>
          <p:cNvSpPr txBox="1"/>
          <p:nvPr/>
        </p:nvSpPr>
        <p:spPr>
          <a:xfrm>
            <a:off x="8574995" y="4676365"/>
            <a:ext cx="969393" cy="31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en-US" sz="726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82D883-82CB-76F7-E7A1-8A11305B3EDA}"/>
              </a:ext>
            </a:extLst>
          </p:cNvPr>
          <p:cNvSpPr txBox="1"/>
          <p:nvPr/>
        </p:nvSpPr>
        <p:spPr>
          <a:xfrm>
            <a:off x="11026721" y="5879098"/>
            <a:ext cx="318881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70E421-6AA7-E5FA-A562-3EDFD87E8B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9" y="1582457"/>
            <a:ext cx="800687" cy="574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DB3E0C-29F7-FD85-3180-373608305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2162974"/>
            <a:ext cx="800687" cy="5106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8F69F8-A15A-8DD6-5030-D466D518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6" y="2688821"/>
            <a:ext cx="800687" cy="455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20DF3E-49A4-E734-BAA2-EFE8B94C8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3164079"/>
            <a:ext cx="800687" cy="6862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1786B-2E89-DAE7-E75A-9B1199FC8C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3857888"/>
            <a:ext cx="800687" cy="6796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FE1ABC-B4D4-6D54-58E0-2D7209E815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4549658"/>
            <a:ext cx="800687" cy="669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822A73-E77A-DC82-566F-72745768A2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5226674"/>
            <a:ext cx="800687" cy="5625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ADA2F3-E08F-47FA-3E78-C51AC5145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77" y="5795466"/>
            <a:ext cx="800687" cy="4432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2501D27-BA14-D0B9-00B0-B51AA476046A}"/>
              </a:ext>
            </a:extLst>
          </p:cNvPr>
          <p:cNvSpPr txBox="1"/>
          <p:nvPr/>
        </p:nvSpPr>
        <p:spPr>
          <a:xfrm>
            <a:off x="10233284" y="1767845"/>
            <a:ext cx="910042" cy="23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7" b="1" dirty="0">
                <a:solidFill>
                  <a:schemeClr val="bg1"/>
                </a:solidFill>
                <a:latin typeface="Helvetica Neue LT Pro 85 Heavy"/>
              </a:rPr>
              <a:t>E SHTUNË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9358" y="2127532"/>
            <a:ext cx="882927" cy="54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" b="1" dirty="0" smtClean="0">
                <a:latin typeface="Helvetica Neue LT Pro 85 Heavy"/>
              </a:rPr>
              <a:t>L: 18:00 </a:t>
            </a:r>
            <a:r>
              <a:rPr lang="en-US" sz="730" b="1" dirty="0">
                <a:latin typeface="Helvetica Neue LT Pro 85 Heavy"/>
              </a:rPr>
              <a:t>– </a:t>
            </a:r>
            <a:r>
              <a:rPr lang="en-US" sz="730" b="1" dirty="0" smtClean="0">
                <a:latin typeface="Helvetica Neue LT Pro 85 Heavy"/>
              </a:rPr>
              <a:t>19:30</a:t>
            </a:r>
            <a:endParaRPr lang="en-US" sz="730" b="1" dirty="0">
              <a:latin typeface="Helvetica Neue LT Pro 85 Heavy"/>
            </a:endParaRPr>
          </a:p>
          <a:p>
            <a:endParaRPr lang="en-US" sz="730" b="1" dirty="0" smtClean="0">
              <a:latin typeface="Helvetica Neue LT Pro 85 Heavy"/>
            </a:endParaRPr>
          </a:p>
          <a:p>
            <a:endParaRPr lang="en-US" sz="730" b="1" dirty="0" smtClean="0">
              <a:latin typeface="Helvetica Neue LT Pro 85 Heavy"/>
            </a:endParaRPr>
          </a:p>
          <a:p>
            <a:endParaRPr lang="en-US" sz="730" b="1" dirty="0">
              <a:latin typeface="Helvetica Neue LT Pro 85 Heavy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D54678-6CF5-8743-2D85-765E2223CE00}"/>
              </a:ext>
            </a:extLst>
          </p:cNvPr>
          <p:cNvSpPr txBox="1"/>
          <p:nvPr/>
        </p:nvSpPr>
        <p:spPr>
          <a:xfrm>
            <a:off x="9379770" y="3332082"/>
            <a:ext cx="8314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9081EF-98A7-5D1A-756F-D109DF81E8A3}"/>
              </a:ext>
            </a:extLst>
          </p:cNvPr>
          <p:cNvSpPr txBox="1"/>
          <p:nvPr/>
        </p:nvSpPr>
        <p:spPr>
          <a:xfrm>
            <a:off x="10200350" y="3325862"/>
            <a:ext cx="12273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85BD18-4ADA-75AA-9D3A-B4DB127BABD5}"/>
              </a:ext>
            </a:extLst>
          </p:cNvPr>
          <p:cNvSpPr txBox="1"/>
          <p:nvPr/>
        </p:nvSpPr>
        <p:spPr>
          <a:xfrm>
            <a:off x="3047440" y="3259723"/>
            <a:ext cx="60948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endParaRPr lang="pl-PL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7579D4-0EA5-A68A-CCA4-8211F10531BD}"/>
              </a:ext>
            </a:extLst>
          </p:cNvPr>
          <p:cNvSpPr txBox="1"/>
          <p:nvPr/>
        </p:nvSpPr>
        <p:spPr>
          <a:xfrm>
            <a:off x="9425693" y="3966143"/>
            <a:ext cx="8075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F71412-A951-C6FD-CEDD-237FD2606D6C}"/>
              </a:ext>
            </a:extLst>
          </p:cNvPr>
          <p:cNvSpPr txBox="1"/>
          <p:nvPr/>
        </p:nvSpPr>
        <p:spPr>
          <a:xfrm>
            <a:off x="10257040" y="3985841"/>
            <a:ext cx="9147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5D8C97-C028-7E2A-7029-00603B57D507}"/>
              </a:ext>
            </a:extLst>
          </p:cNvPr>
          <p:cNvSpPr txBox="1"/>
          <p:nvPr/>
        </p:nvSpPr>
        <p:spPr>
          <a:xfrm>
            <a:off x="9379770" y="4657461"/>
            <a:ext cx="9147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388450C-8C5D-223F-FF17-C71D36209FDB}"/>
              </a:ext>
            </a:extLst>
          </p:cNvPr>
          <p:cNvSpPr txBox="1"/>
          <p:nvPr/>
        </p:nvSpPr>
        <p:spPr>
          <a:xfrm>
            <a:off x="10200350" y="4645298"/>
            <a:ext cx="8907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07:30-13:30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13:30-19:30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41301" y="2218019"/>
            <a:ext cx="1840163" cy="317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" dirty="0" smtClean="0">
                <a:latin typeface="Het"/>
              </a:rPr>
              <a:t>L: Online</a:t>
            </a:r>
          </a:p>
          <a:p>
            <a:r>
              <a:rPr lang="en-US" sz="730" dirty="0" smtClean="0">
                <a:latin typeface="Het"/>
              </a:rPr>
              <a:t>U: lab </a:t>
            </a:r>
            <a:r>
              <a:rPr lang="en-US" sz="730" dirty="0" smtClean="0">
                <a:latin typeface="Het"/>
              </a:rPr>
              <a:t>-1</a:t>
            </a:r>
            <a:endParaRPr lang="en-US" sz="730" dirty="0">
              <a:latin typeface="Het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245</Words>
  <Application>Microsoft Office PowerPoint</Application>
  <PresentationFormat>Widescreen</PresentationFormat>
  <Paragraphs>135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 LT Pro 85 Heavy</vt:lpstr>
      <vt:lpstr>Het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Njomza Uka</cp:lastModifiedBy>
  <cp:revision>16</cp:revision>
  <dcterms:created xsi:type="dcterms:W3CDTF">2024-02-28T10:07:53Z</dcterms:created>
  <dcterms:modified xsi:type="dcterms:W3CDTF">2024-03-12T14:11:02Z</dcterms:modified>
</cp:coreProperties>
</file>