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2166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D0C2-8808-8018-6334-2A527CE14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202D0-7FD3-FC11-3EFA-0832083ED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59D1-CE15-3D32-2F21-8EC9E132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AEA76-EB5B-7F93-F217-FFB5E8F1F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85020-7A5C-990D-ED52-EB0D55DF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3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1C6C-95EC-C0FE-33F4-7CA604DF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6F21C-50A5-8C09-BE2E-0A367A405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8CB5A-1B37-5CD0-975E-BA862269F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31C3D-F479-0634-98D0-2BB3802E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11566-7A4B-AB50-6006-35896DFA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34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CDD54-ECC4-03AA-472E-03A23E11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5B6DA-5D3E-88BA-D3DB-452CEFFB6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E3002-B592-C7D3-FB6E-4DBD9604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CAC43-5F09-F356-0B82-2755B04A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7B31F-87C8-F0E6-8E17-815DE6CA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3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93D8-9D1E-8E49-2EF9-D588CAA3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E8624-3926-D757-E06C-BBB8E1381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B05B5-D1EB-1BD5-8EFE-4C80261C9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539EF-FA8C-4407-E957-DC8921EE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1719F-6769-68D6-B6FA-93A4DF5B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C5AAE-4852-B200-3163-8D4C2AA5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E2A58-7B20-5A78-B6EB-F17FF3C51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77E4B-EF7C-7E54-B39F-BFABD747C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F2DA2-B900-099A-25B1-4011BE090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8AFD4-049B-2114-943D-9C07B4B9B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E01F5-C84E-7F8B-82A3-A18DD1AF0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F01E2-9EB0-F0B8-1754-BC678619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61A7E0-0BE3-C64E-B3F2-86D6ED37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9E6EE-A489-A549-C8E0-740C56F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7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1C32-DB47-0F8F-5AC9-6E247577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920B3-BF81-96C5-D2FD-C00BDBCA2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A7785-DEE0-8BD4-EF73-F4915FED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F44F1-1405-5685-5878-6776448F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2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20A149-85F6-F4A6-7556-C676D2D1C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B4FA5-4785-D795-3EFE-9359A585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02F06-E357-0709-F61A-16247E74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4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583D-CE57-16FC-A1D4-606D6B1D6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A966F-11A3-CBC1-2BFC-A3B9DC41B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2D4F6-83AE-D4A5-02DF-EE6530AA6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78DC4-E58D-FE92-735F-CF0F0149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F080D-ADDD-D665-6174-B518B9DF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8F8F9-660F-98AE-28F6-1F99B498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4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8EA0-9008-0DAB-E0E7-BC1D0C39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E179A9-50AB-FD84-269F-B9E04F7BB5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31FC0-DB5F-7DF7-AB73-C89E0BDCF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6A619-8BAE-8831-6B39-76C42141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E7578-8523-48CD-1AEC-7C975BF9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281BF-E518-6113-49CA-A91023D6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6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0FAE5-786A-5A3C-B317-7922B9DB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37566-1D82-D840-32EA-6B890FDCB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A73BA-1BCF-5F18-8786-2A6155997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D7EA7-A8B9-2C39-E893-9A2CA5DF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EC315-45A6-A331-6A04-E02C934D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939C9-8D66-B21F-28B1-44671B8F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1AAA7-3BE8-F59B-F00E-9C4C272BD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8E06D-810D-AE55-7AF6-83757BBC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57B2E-71B1-4252-5626-C85D013B8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BC2E7-E6E9-2490-E63B-8C88B78A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3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74FE22-7965-060D-E25A-7DBB8CEE0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63836-BA97-0AD3-4784-95B4223CF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54E67-EB64-F47A-31B3-B30CC52E0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12D6C-D8AD-4E2B-8B6F-3A12C4A8B06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4531C-EEE1-796B-FC83-745AA3FE1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63518-8663-C84E-B5E0-C230C9AAD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0278C2-DA1C-7033-6F56-E2C2E17B7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148" y="1332816"/>
            <a:ext cx="457941" cy="44293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A637B9-E8B2-6EBA-7351-B421BB90C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54" y="374463"/>
            <a:ext cx="777006" cy="5387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5D5628-10E3-E0AB-DCA1-26AFCCA9E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93" y="1332740"/>
            <a:ext cx="366651" cy="4429343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537947" y="699128"/>
            <a:ext cx="6761438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6" b="1" dirty="0">
                <a:solidFill>
                  <a:srgbClr val="AA1E4D"/>
                </a:solidFill>
                <a:latin typeface="Helvetica Neue LT Pro 85 Heavy"/>
              </a:rPr>
              <a:t>SHKENCAT SHĒNDETĒSORE PĒR PROFILE DIAGNOSTIKE: TEKNIK I LABORATORIT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537947" y="912309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89" dirty="0">
                <a:solidFill>
                  <a:srgbClr val="AA1E4D"/>
                </a:solidFill>
                <a:latin typeface="Helvetica Neue LT Pro 85 Heavy"/>
              </a:rPr>
              <a:t>ORARI I LIGJËRATAVE DHE USHTRIMEVE</a:t>
            </a:r>
            <a:endParaRPr lang="en-US" sz="1089" dirty="0">
              <a:solidFill>
                <a:srgbClr val="AA1E4D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537947" y="1072797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PËR VITIN AKADEMIK 2023/24 26.02.2024 - 01.06.2024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4" y="1942699"/>
            <a:ext cx="1374712" cy="690503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81" y="1342683"/>
            <a:ext cx="1258209" cy="591072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191" y="1342683"/>
            <a:ext cx="1104489" cy="591072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363" y="1342683"/>
            <a:ext cx="980826" cy="591072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701" y="1342683"/>
            <a:ext cx="927661" cy="591072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307" y="1342683"/>
            <a:ext cx="969393" cy="591072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340" y="1342683"/>
            <a:ext cx="698281" cy="591072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235" y="1342683"/>
            <a:ext cx="529003" cy="591072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268" y="1342683"/>
            <a:ext cx="1332453" cy="591072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66" y="1342683"/>
            <a:ext cx="1377788" cy="591072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4" y="2648951"/>
            <a:ext cx="1374712" cy="96797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4" y="3626867"/>
            <a:ext cx="1374712" cy="988723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4" y="4626267"/>
            <a:ext cx="1374712" cy="744962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4" y="5381171"/>
            <a:ext cx="1374712" cy="380912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33" y="1942699"/>
            <a:ext cx="1329467" cy="69050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33" y="2648951"/>
            <a:ext cx="1329467" cy="967974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33" y="3626867"/>
            <a:ext cx="1329467" cy="988723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33" y="4626267"/>
            <a:ext cx="1329467" cy="744962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33" y="5381171"/>
            <a:ext cx="1329467" cy="380912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62" y="1942699"/>
            <a:ext cx="529003" cy="690503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62" y="2648951"/>
            <a:ext cx="529003" cy="967974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62" y="3626867"/>
            <a:ext cx="529003" cy="988723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62" y="4626267"/>
            <a:ext cx="529003" cy="744962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62" y="5381171"/>
            <a:ext cx="529003" cy="380912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78" y="1942699"/>
            <a:ext cx="698281" cy="690503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78" y="2648951"/>
            <a:ext cx="698281" cy="96797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78" y="3626867"/>
            <a:ext cx="698281" cy="988723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78" y="4626267"/>
            <a:ext cx="698281" cy="744962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78" y="5381171"/>
            <a:ext cx="698281" cy="380912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44" y="1942699"/>
            <a:ext cx="969393" cy="690503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44" y="2648951"/>
            <a:ext cx="969393" cy="967974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44" y="3626867"/>
            <a:ext cx="969393" cy="988723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44" y="4626267"/>
            <a:ext cx="969393" cy="744962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44" y="5381171"/>
            <a:ext cx="969393" cy="380912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37" y="1942699"/>
            <a:ext cx="927661" cy="690503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37" y="2648951"/>
            <a:ext cx="927661" cy="967974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37" y="3626867"/>
            <a:ext cx="927661" cy="988723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37" y="4626267"/>
            <a:ext cx="927661" cy="744962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37" y="5381171"/>
            <a:ext cx="927661" cy="380912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14" y="1942699"/>
            <a:ext cx="980575" cy="690503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14" y="2648951"/>
            <a:ext cx="980575" cy="967974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14" y="3626867"/>
            <a:ext cx="980575" cy="988723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14" y="4626267"/>
            <a:ext cx="980575" cy="744962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14" y="5381171"/>
            <a:ext cx="980575" cy="380912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91" y="1942699"/>
            <a:ext cx="1102488" cy="690503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91" y="2648951"/>
            <a:ext cx="1102488" cy="967974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91" y="3626867"/>
            <a:ext cx="1102488" cy="988723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91" y="4626267"/>
            <a:ext cx="1102488" cy="744962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91" y="5381171"/>
            <a:ext cx="1102488" cy="380912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79" y="1942699"/>
            <a:ext cx="1258209" cy="690503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79" y="2648951"/>
            <a:ext cx="1258209" cy="967974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78" y="3626378"/>
            <a:ext cx="1258209" cy="988723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79" y="4626267"/>
            <a:ext cx="1258209" cy="744962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79" y="5381171"/>
            <a:ext cx="1258209" cy="380912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1764588" y="2828383"/>
            <a:ext cx="5331316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096" b="1" dirty="0">
                <a:solidFill>
                  <a:schemeClr val="bg1"/>
                </a:solidFill>
                <a:latin typeface="Helvetica Neue LT Pro 85 Heavy"/>
              </a:rPr>
              <a:t>Semestri i VI-të </a:t>
            </a:r>
            <a:r>
              <a:rPr lang="nn-NO" sz="1096" b="1" dirty="0" smtClean="0">
                <a:solidFill>
                  <a:schemeClr val="bg1"/>
                </a:solidFill>
                <a:latin typeface="Helvetica Neue LT Pro 85 Heavy"/>
              </a:rPr>
              <a:t>26.02.2024 </a:t>
            </a:r>
            <a:r>
              <a:rPr lang="nn-NO" sz="1096" b="1" dirty="0">
                <a:solidFill>
                  <a:schemeClr val="bg1"/>
                </a:solidFill>
                <a:latin typeface="Helvetica Neue LT Pro 85 Heavy"/>
              </a:rPr>
              <a:t>- </a:t>
            </a:r>
            <a:r>
              <a:rPr lang="nn-NO" sz="1096" b="1" dirty="0" smtClean="0">
                <a:solidFill>
                  <a:schemeClr val="bg1"/>
                </a:solidFill>
                <a:latin typeface="Helvetica Neue LT Pro 85 Heavy"/>
              </a:rPr>
              <a:t>01.06.2024</a:t>
            </a:r>
            <a:endParaRPr lang="en-US" sz="109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574312" y="1534447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844461" y="1534447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460833" y="1534447"/>
            <a:ext cx="507304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18814" y="1534447"/>
            <a:ext cx="81870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729192" y="1534447"/>
            <a:ext cx="69263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727024" y="1534447"/>
            <a:ext cx="753356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647869" y="1534447"/>
            <a:ext cx="91667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651123" y="1534447"/>
            <a:ext cx="91667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746587" y="1534447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063708" y="1534447"/>
            <a:ext cx="40785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171183" y="1985330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149608" y="2683013"/>
            <a:ext cx="27746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127765" y="4650508"/>
            <a:ext cx="31461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127766" y="3651829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108195" y="5392601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529171" y="1985330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26" b="1" dirty="0">
                <a:solidFill>
                  <a:srgbClr val="474848"/>
                </a:solidFill>
                <a:latin typeface="Helvetica Neue LT Pro 85 Heavy"/>
              </a:rPr>
              <a:t>Mikrobiologji Klinike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433111" y="2748862"/>
            <a:ext cx="1522313" cy="539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Praktikë Klinike në Kimi 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Klinike Speciale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05.03-23.03.2024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2847569" y="2683013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D0F6856-A704-A9EA-A08C-D837D54D83A0}"/>
              </a:ext>
            </a:extLst>
          </p:cNvPr>
          <p:cNvSpPr txBox="1"/>
          <p:nvPr/>
        </p:nvSpPr>
        <p:spPr>
          <a:xfrm>
            <a:off x="2847569" y="3651829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822" y="1342683"/>
            <a:ext cx="280723" cy="591072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5" y="1942699"/>
            <a:ext cx="280723" cy="690503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5" y="2648951"/>
            <a:ext cx="280723" cy="967974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5" y="3626867"/>
            <a:ext cx="280723" cy="988723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5" y="4626267"/>
            <a:ext cx="280723" cy="744962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5" y="5381171"/>
            <a:ext cx="280723" cy="380912"/>
          </a:xfrm>
          <a:prstGeom prst="rect">
            <a:avLst/>
          </a:prstGeom>
        </p:spPr>
      </p:pic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4206425" y="5392601"/>
            <a:ext cx="29956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Z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4199415" y="4650508"/>
            <a:ext cx="29956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4199415" y="3651829"/>
            <a:ext cx="29956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4199415" y="2683013"/>
            <a:ext cx="29956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4199415" y="1985330"/>
            <a:ext cx="29956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482585" y="539260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6" b="1" dirty="0">
                <a:solidFill>
                  <a:srgbClr val="474848"/>
                </a:solidFill>
                <a:latin typeface="Helvetica Neue LT Pro 85 Heavy"/>
              </a:rPr>
              <a:t>2L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478460" y="4650508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478824" y="3651829"/>
            <a:ext cx="57268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496573" y="2683013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511097" y="1985330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L+U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075342" y="2683013"/>
            <a:ext cx="143659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Lab.priv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5087277" y="1985330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smtClean="0">
                <a:solidFill>
                  <a:srgbClr val="474848"/>
                </a:solidFill>
                <a:latin typeface="Helvetica Neue LT Pro 85 Heavy"/>
              </a:rPr>
              <a:t>Online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088862" y="1985330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Agim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Osmani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529172" y="3651829"/>
            <a:ext cx="1510894" cy="539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Praktikë Klinike në 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Mikrobiologji Klinike</a:t>
            </a: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26.03-18.04.2024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529172" y="4650508"/>
            <a:ext cx="1510894" cy="6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Praktikë Klinike në 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Transfuziologji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 I: 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05,03-03.04.2024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 II: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09.04-08.05.2024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 III: 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19.04-07.06.2024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789A96-3BA8-286E-01BA-C4527490C7C6}"/>
              </a:ext>
            </a:extLst>
          </p:cNvPr>
          <p:cNvSpPr txBox="1"/>
          <p:nvPr/>
        </p:nvSpPr>
        <p:spPr>
          <a:xfrm>
            <a:off x="2843509" y="4650508"/>
            <a:ext cx="122739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Emine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Thaqi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536181" y="5392601"/>
            <a:ext cx="140607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Legjislacion Profesional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122568" y="539260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Adem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Spahiu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847569" y="1985330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2836669" y="5392601"/>
            <a:ext cx="73460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156F3B29-600E-2342-3772-FC8A650C4305}"/>
              </a:ext>
            </a:extLst>
          </p:cNvPr>
          <p:cNvSpPr txBox="1"/>
          <p:nvPr/>
        </p:nvSpPr>
        <p:spPr>
          <a:xfrm>
            <a:off x="9737264" y="2018389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6705813" y="2683013"/>
            <a:ext cx="140607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0F20F20F-EE8E-ED63-8319-EAEFECFC0659}"/>
              </a:ext>
            </a:extLst>
          </p:cNvPr>
          <p:cNvSpPr txBox="1"/>
          <p:nvPr/>
        </p:nvSpPr>
        <p:spPr>
          <a:xfrm>
            <a:off x="6708106" y="3651829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7A12C969-FF34-CCA3-59EF-CAA0C817C0AF}"/>
              </a:ext>
            </a:extLst>
          </p:cNvPr>
          <p:cNvSpPr txBox="1"/>
          <p:nvPr/>
        </p:nvSpPr>
        <p:spPr>
          <a:xfrm>
            <a:off x="6675149" y="4650508"/>
            <a:ext cx="969393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5A2A-9637-76B5-EA84-512EC45554B8}"/>
              </a:ext>
            </a:extLst>
          </p:cNvPr>
          <p:cNvSpPr txBox="1"/>
          <p:nvPr/>
        </p:nvSpPr>
        <p:spPr>
          <a:xfrm>
            <a:off x="5728862" y="539260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U: 17:00-18:30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016D5-6064-9119-3213-259D2981EB82}"/>
              </a:ext>
            </a:extLst>
          </p:cNvPr>
          <p:cNvSpPr txBox="1"/>
          <p:nvPr/>
        </p:nvSpPr>
        <p:spPr>
          <a:xfrm>
            <a:off x="7653798" y="2683013"/>
            <a:ext cx="140607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DD40F-F7EB-A13E-2B0E-C3A7B4967E32}"/>
              </a:ext>
            </a:extLst>
          </p:cNvPr>
          <p:cNvSpPr txBox="1"/>
          <p:nvPr/>
        </p:nvSpPr>
        <p:spPr>
          <a:xfrm>
            <a:off x="7656091" y="3651829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783DBC-E1C2-8A49-BA39-983C0A60B134}"/>
              </a:ext>
            </a:extLst>
          </p:cNvPr>
          <p:cNvSpPr txBox="1"/>
          <p:nvPr/>
        </p:nvSpPr>
        <p:spPr>
          <a:xfrm>
            <a:off x="7623134" y="4650508"/>
            <a:ext cx="969393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85A55F-8840-6B83-EB6E-40593E1509D4}"/>
              </a:ext>
            </a:extLst>
          </p:cNvPr>
          <p:cNvSpPr txBox="1"/>
          <p:nvPr/>
        </p:nvSpPr>
        <p:spPr>
          <a:xfrm>
            <a:off x="8664865" y="2683013"/>
            <a:ext cx="140607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7914DA-90FA-91B6-9F3C-8F0DAED96148}"/>
              </a:ext>
            </a:extLst>
          </p:cNvPr>
          <p:cNvSpPr txBox="1"/>
          <p:nvPr/>
        </p:nvSpPr>
        <p:spPr>
          <a:xfrm>
            <a:off x="8667158" y="3651829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7C552C-BED5-5F22-AE88-EBD2CBF75A24}"/>
              </a:ext>
            </a:extLst>
          </p:cNvPr>
          <p:cNvSpPr txBox="1"/>
          <p:nvPr/>
        </p:nvSpPr>
        <p:spPr>
          <a:xfrm>
            <a:off x="8634201" y="4650508"/>
            <a:ext cx="969393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CEEE56-A0C6-EFF5-7CE8-2FE4AFEE519F}"/>
              </a:ext>
            </a:extLst>
          </p:cNvPr>
          <p:cNvSpPr txBox="1"/>
          <p:nvPr/>
        </p:nvSpPr>
        <p:spPr>
          <a:xfrm>
            <a:off x="4135999" y="1532577"/>
            <a:ext cx="378050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7C0FFE-BB98-1704-DDB3-B29EAB14380F}"/>
              </a:ext>
            </a:extLst>
          </p:cNvPr>
          <p:cNvSpPr txBox="1"/>
          <p:nvPr/>
        </p:nvSpPr>
        <p:spPr>
          <a:xfrm>
            <a:off x="5062212" y="3651829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Lab.priv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Kabinet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3F98D-0861-4262-4B9F-2D3517842121}"/>
              </a:ext>
            </a:extLst>
          </p:cNvPr>
          <p:cNvSpPr txBox="1"/>
          <p:nvPr/>
        </p:nvSpPr>
        <p:spPr>
          <a:xfrm>
            <a:off x="5054320" y="4650508"/>
            <a:ext cx="143659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QKTGJ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28852-6D74-5F94-FFA0-DE7EFF0B59E5}"/>
              </a:ext>
            </a:extLst>
          </p:cNvPr>
          <p:cNvSpPr txBox="1"/>
          <p:nvPr/>
        </p:nvSpPr>
        <p:spPr>
          <a:xfrm>
            <a:off x="5062212" y="5392601"/>
            <a:ext cx="563919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205</a:t>
            </a: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312" y="1333739"/>
            <a:ext cx="657201" cy="600016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973" y="1956346"/>
            <a:ext cx="628926" cy="6649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67" y="2646119"/>
            <a:ext cx="619272" cy="98025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07" y="3651829"/>
            <a:ext cx="625792" cy="963761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28" y="4626267"/>
            <a:ext cx="619271" cy="742093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640" y="5379037"/>
            <a:ext cx="617259" cy="3866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74151" y="1417555"/>
            <a:ext cx="565252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" dirty="0">
                <a:solidFill>
                  <a:schemeClr val="bg1"/>
                </a:solidFill>
                <a:latin typeface="Helvetica Neue LT Pro 85 Heavy"/>
              </a:rPr>
              <a:t>E SHTU-NE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736289" y="2684399"/>
            <a:ext cx="10068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69289" y="3643034"/>
            <a:ext cx="1022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692708" y="4627981"/>
            <a:ext cx="676788" cy="2046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30" dirty="0">
                <a:latin typeface="Helvetica Neue LT Pro 85 Heavy"/>
                <a:ea typeface="Times New Roman" panose="02020603050405020304" pitchFamily="18" charset="0"/>
              </a:rPr>
              <a:t>07:30-13:30</a:t>
            </a:r>
            <a:endParaRPr lang="en-US" sz="730" dirty="0">
              <a:latin typeface="Helvetica Neue LT Pro 85 Heav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55659" y="1500335"/>
            <a:ext cx="648379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61945" y="2087345"/>
            <a:ext cx="250390" cy="23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30" dirty="0">
                <a:latin typeface="Helvetica Neue LT Pro 85 Heavy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57611" y="3057426"/>
            <a:ext cx="250390" cy="23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30" dirty="0">
                <a:latin typeface="Helvetica Neue LT Pro 85 Heavy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51447" y="4099886"/>
            <a:ext cx="250390" cy="23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30" dirty="0">
                <a:latin typeface="Helvetica Neue LT Pro 85 Heavy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40302" y="4997313"/>
            <a:ext cx="250390" cy="23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30" dirty="0">
                <a:latin typeface="Helvetica Neue LT Pro 85 Heavy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60004" y="5492284"/>
            <a:ext cx="250390" cy="23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30" dirty="0">
                <a:latin typeface="Helvetica Neue LT Pro 85 Heavy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D893C8-4666-C0A8-607F-687A57948C7B}"/>
              </a:ext>
            </a:extLst>
          </p:cNvPr>
          <p:cNvSpPr txBox="1"/>
          <p:nvPr/>
        </p:nvSpPr>
        <p:spPr>
          <a:xfrm>
            <a:off x="10959592" y="2803162"/>
            <a:ext cx="8184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3CA3B0-4F89-8B89-BE15-FA1F1FE93AE0}"/>
              </a:ext>
            </a:extLst>
          </p:cNvPr>
          <p:cNvSpPr txBox="1"/>
          <p:nvPr/>
        </p:nvSpPr>
        <p:spPr>
          <a:xfrm>
            <a:off x="10942373" y="3694074"/>
            <a:ext cx="7832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93763" y="2015692"/>
            <a:ext cx="1027551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" b="1" dirty="0">
                <a:latin typeface="Helvetica Neue LT Pro 85 Heavy"/>
              </a:rPr>
              <a:t>L: </a:t>
            </a:r>
            <a:r>
              <a:rPr lang="en-US" sz="730" b="1" dirty="0" smtClean="0">
                <a:latin typeface="Helvetica Neue LT Pro 85 Heavy"/>
              </a:rPr>
              <a:t>11:30 – 12:15</a:t>
            </a:r>
            <a:endParaRPr lang="en-US" sz="730" b="1" dirty="0" smtClean="0">
              <a:latin typeface="Helvetica Neue LT Pro 85 Heavy"/>
            </a:endParaRPr>
          </a:p>
          <a:p>
            <a:r>
              <a:rPr lang="en-US" sz="730" b="1" dirty="0" smtClean="0">
                <a:latin typeface="Helvetica Neue LT Pro 85 Heavy"/>
              </a:rPr>
              <a:t>U</a:t>
            </a:r>
            <a:r>
              <a:rPr lang="en-US" sz="730" b="1" smtClean="0">
                <a:latin typeface="Helvetica Neue LT Pro 85 Heavy"/>
              </a:rPr>
              <a:t>: </a:t>
            </a:r>
            <a:r>
              <a:rPr lang="en-US" sz="730" b="1" smtClean="0">
                <a:latin typeface="Helvetica Neue LT Pro 85 Heavy"/>
              </a:rPr>
              <a:t>12:15 </a:t>
            </a:r>
            <a:r>
              <a:rPr lang="en-US" sz="730" b="1" smtClean="0">
                <a:latin typeface="Helvetica Neue LT Pro 85 Heavy"/>
              </a:rPr>
              <a:t>– </a:t>
            </a:r>
            <a:r>
              <a:rPr lang="en-US" sz="730" b="1" smtClean="0">
                <a:latin typeface="Helvetica Neue LT Pro 85 Heavy"/>
              </a:rPr>
              <a:t>13</a:t>
            </a:r>
            <a:r>
              <a:rPr lang="en-US" sz="730" b="1" smtClean="0">
                <a:latin typeface="Helvetica Neue LT Pro 85 Heavy"/>
              </a:rPr>
              <a:t>:00</a:t>
            </a:r>
            <a:endParaRPr lang="en-US" sz="730" b="1" dirty="0">
              <a:latin typeface="Helvetica Neue LT Pro 85 Heavy"/>
            </a:endParaRPr>
          </a:p>
          <a:p>
            <a:endParaRPr lang="en-US" sz="730" b="1" dirty="0"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156</Words>
  <Application>Microsoft Office PowerPoint</Application>
  <PresentationFormat>Widescreen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 LT Pro 85 Heavy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Njomza Uka</cp:lastModifiedBy>
  <cp:revision>20</cp:revision>
  <dcterms:created xsi:type="dcterms:W3CDTF">2024-02-28T15:51:27Z</dcterms:created>
  <dcterms:modified xsi:type="dcterms:W3CDTF">2024-03-12T14:08:16Z</dcterms:modified>
</cp:coreProperties>
</file>