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09728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1E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7" autoAdjust="0"/>
    <p:restoredTop sz="94660"/>
  </p:normalViewPr>
  <p:slideViewPr>
    <p:cSldViewPr snapToGrid="0">
      <p:cViewPr>
        <p:scale>
          <a:sx n="100" d="100"/>
          <a:sy n="100" d="100"/>
        </p:scale>
        <p:origin x="72" y="-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1C31F-F916-4340-AD50-7C5D1B2FE761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587A-F279-4B40-8EAE-604CDC24C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948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1C31F-F916-4340-AD50-7C5D1B2FE761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587A-F279-4B40-8EAE-604CDC24C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45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9"/>
            <a:ext cx="946404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1C31F-F916-4340-AD50-7C5D1B2FE761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587A-F279-4B40-8EAE-604CDC24C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66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1C31F-F916-4340-AD50-7C5D1B2FE761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587A-F279-4B40-8EAE-604CDC24C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749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1C31F-F916-4340-AD50-7C5D1B2FE761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587A-F279-4B40-8EAE-604CDC24C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64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1C31F-F916-4340-AD50-7C5D1B2FE761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587A-F279-4B40-8EAE-604CDC24C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79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1C31F-F916-4340-AD50-7C5D1B2FE761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587A-F279-4B40-8EAE-604CDC24C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522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1C31F-F916-4340-AD50-7C5D1B2FE761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587A-F279-4B40-8EAE-604CDC24C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19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1C31F-F916-4340-AD50-7C5D1B2FE761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587A-F279-4B40-8EAE-604CDC24C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79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1C31F-F916-4340-AD50-7C5D1B2FE761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587A-F279-4B40-8EAE-604CDC24C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014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1C31F-F916-4340-AD50-7C5D1B2FE761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587A-F279-4B40-8EAE-604CDC24C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40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1C31F-F916-4340-AD50-7C5D1B2FE761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E587A-F279-4B40-8EAE-604CDC24C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1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943C61-9E83-38D3-0E87-2946DE863D2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68" y="342900"/>
            <a:ext cx="691735" cy="6172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A3E9A1-6CC9-DE06-AD87-F1A281CEEE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215" y="1194517"/>
            <a:ext cx="333117" cy="5319704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1743967" y="621779"/>
            <a:ext cx="6085295" cy="244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86" b="1" dirty="0">
                <a:solidFill>
                  <a:srgbClr val="AA1E4D"/>
                </a:solidFill>
                <a:latin typeface="Helvetica Neue LT Pro 85 Heavy"/>
              </a:rPr>
              <a:t>SHKENCAT SHĒNDETĒSORE PĒR PROFILE DIAGNOSTIKE: TEKNIK I LABORATORIT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1743967" y="813642"/>
            <a:ext cx="4998083" cy="243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80" dirty="0">
                <a:solidFill>
                  <a:srgbClr val="AA1E4D"/>
                </a:solidFill>
                <a:latin typeface="Helvetica Neue LT Pro 85 Heavy"/>
              </a:rPr>
              <a:t>ORARI I LIGJËRATAVE DHE USHTRIMEVE PËR</a:t>
            </a:r>
            <a:endParaRPr lang="en-US" sz="980" dirty="0">
              <a:solidFill>
                <a:srgbClr val="AA1E4D"/>
              </a:solidFill>
              <a:latin typeface="Helvetica Neue LT Pro 85 Heavy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26D01A9-B2EB-883B-32B9-73971FE3E767}"/>
              </a:ext>
            </a:extLst>
          </p:cNvPr>
          <p:cNvSpPr txBox="1"/>
          <p:nvPr/>
        </p:nvSpPr>
        <p:spPr>
          <a:xfrm>
            <a:off x="1743967" y="958081"/>
            <a:ext cx="4998083" cy="243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80" b="1" dirty="0">
                <a:solidFill>
                  <a:srgbClr val="AA1E4D"/>
                </a:solidFill>
                <a:latin typeface="Helvetica Neue LT Pro 85 Heavy"/>
              </a:rPr>
              <a:t>VITIN AKADEMIK </a:t>
            </a:r>
            <a:r>
              <a:rPr lang="en-US" sz="980" b="1">
                <a:solidFill>
                  <a:srgbClr val="AA1E4D"/>
                </a:solidFill>
                <a:latin typeface="Helvetica Neue LT Pro 85 Heavy"/>
              </a:rPr>
              <a:t>2023/24 26.02.2024 - 01.06.2024</a:t>
            </a:r>
            <a:endParaRPr lang="en-US" sz="980" b="1" dirty="0">
              <a:solidFill>
                <a:srgbClr val="AA1E4D"/>
              </a:solidFill>
              <a:latin typeface="Helvetica Neue LT Pro 85 Heavy"/>
            </a:endParaRP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28" y="1729183"/>
            <a:ext cx="1237240" cy="298327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651" y="1197899"/>
            <a:ext cx="736038" cy="526198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905" y="1197899"/>
            <a:ext cx="921076" cy="526198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71" y="1197899"/>
            <a:ext cx="656257" cy="526198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600" y="1197899"/>
            <a:ext cx="493908" cy="526198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48" y="1197899"/>
            <a:ext cx="607408" cy="526198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978" y="1197899"/>
            <a:ext cx="628453" cy="526198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785" y="1197899"/>
            <a:ext cx="476102" cy="526198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730" y="1197899"/>
            <a:ext cx="1199208" cy="526198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413" y="1197896"/>
            <a:ext cx="1240009" cy="526198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28" y="2032538"/>
            <a:ext cx="1237240" cy="319941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28" y="2358345"/>
            <a:ext cx="1237240" cy="319941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28" y="2682876"/>
            <a:ext cx="1237240" cy="319942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34D3BD9E-AABA-8DE8-4F27-FC381D997C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28" y="3010735"/>
            <a:ext cx="1237240" cy="2442603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CBAD9CFC-6A13-F900-DE4F-B47D8C0C8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28" y="5455273"/>
            <a:ext cx="1237240" cy="317374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071E912E-59E0-8743-077D-5EC4F55240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28" y="5788564"/>
            <a:ext cx="1237240" cy="398890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401" y="1729186"/>
            <a:ext cx="1196520" cy="298327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401" y="2032539"/>
            <a:ext cx="1196520" cy="319941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401" y="2358346"/>
            <a:ext cx="1196520" cy="319941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401" y="2682878"/>
            <a:ext cx="1196520" cy="319942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C0627596-FEB1-2D34-06C0-F19D2BC01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401" y="3010736"/>
            <a:ext cx="1196520" cy="2442603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99DB2458-D01C-8E64-9CA1-F649CFFD12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401" y="5455276"/>
            <a:ext cx="1196520" cy="317374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A6A1C3E2-0315-7A8C-88A0-5A5C83D630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401" y="5788567"/>
            <a:ext cx="1196520" cy="398890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10" y="1729186"/>
            <a:ext cx="476102" cy="298327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10" y="2032539"/>
            <a:ext cx="476102" cy="319941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10" y="2358346"/>
            <a:ext cx="476102" cy="319941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10" y="2682878"/>
            <a:ext cx="476102" cy="319942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EF978E4-6EF6-3B17-0A74-D9C5A7B80F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10" y="3010736"/>
            <a:ext cx="476102" cy="2442603"/>
          </a:xfrm>
          <a:prstGeom prst="rect">
            <a:avLst/>
          </a:prstGeom>
        </p:spPr>
      </p:pic>
      <p:pic>
        <p:nvPicPr>
          <p:cNvPr id="229" name="Picture 228">
            <a:extLst>
              <a:ext uri="{FF2B5EF4-FFF2-40B4-BE49-F238E27FC236}">
                <a16:creationId xmlns:a16="http://schemas.microsoft.com/office/drawing/2014/main" id="{1FBF08A8-1BDA-4EE2-2358-3FD54B5B8F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10" y="5455276"/>
            <a:ext cx="476102" cy="317374"/>
          </a:xfrm>
          <a:prstGeom prst="rect">
            <a:avLst/>
          </a:prstGeom>
        </p:spPr>
      </p:pic>
      <p:pic>
        <p:nvPicPr>
          <p:cNvPr id="230" name="Picture 229">
            <a:extLst>
              <a:ext uri="{FF2B5EF4-FFF2-40B4-BE49-F238E27FC236}">
                <a16:creationId xmlns:a16="http://schemas.microsoft.com/office/drawing/2014/main" id="{F2309A89-EAAE-2CBD-8DEE-75D5156410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10" y="5788567"/>
            <a:ext cx="476102" cy="398890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453" y="1729186"/>
            <a:ext cx="628453" cy="298327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453" y="2032539"/>
            <a:ext cx="628453" cy="319941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453" y="2358346"/>
            <a:ext cx="628453" cy="319941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453" y="2682878"/>
            <a:ext cx="628453" cy="319942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5B6567C-ED7C-012A-1723-11ECBD791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453" y="3010736"/>
            <a:ext cx="628453" cy="2442603"/>
          </a:xfrm>
          <a:prstGeom prst="rect">
            <a:avLst/>
          </a:prstGeom>
        </p:spPr>
      </p:pic>
      <p:pic>
        <p:nvPicPr>
          <p:cNvPr id="239" name="Picture 238">
            <a:extLst>
              <a:ext uri="{FF2B5EF4-FFF2-40B4-BE49-F238E27FC236}">
                <a16:creationId xmlns:a16="http://schemas.microsoft.com/office/drawing/2014/main" id="{06048F94-94CA-BFF9-6352-FADC12169F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453" y="5455276"/>
            <a:ext cx="628453" cy="317374"/>
          </a:xfrm>
          <a:prstGeom prst="rect">
            <a:avLst/>
          </a:prstGeom>
        </p:spPr>
      </p:pic>
      <p:pic>
        <p:nvPicPr>
          <p:cNvPr id="240" name="Picture 239">
            <a:extLst>
              <a:ext uri="{FF2B5EF4-FFF2-40B4-BE49-F238E27FC236}">
                <a16:creationId xmlns:a16="http://schemas.microsoft.com/office/drawing/2014/main" id="{53E2851A-12EB-9B42-893C-AA4D4582E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453" y="5788567"/>
            <a:ext cx="628453" cy="398890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742" y="1729186"/>
            <a:ext cx="607408" cy="298327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742" y="2032539"/>
            <a:ext cx="607408" cy="319941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742" y="2358346"/>
            <a:ext cx="607408" cy="319941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742" y="2682878"/>
            <a:ext cx="607408" cy="319942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D9450650-C19E-3E0B-F378-B762B68A3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742" y="3010736"/>
            <a:ext cx="607408" cy="2442603"/>
          </a:xfrm>
          <a:prstGeom prst="rect">
            <a:avLst/>
          </a:prstGeom>
        </p:spPr>
      </p:pic>
      <p:pic>
        <p:nvPicPr>
          <p:cNvPr id="249" name="Picture 248">
            <a:extLst>
              <a:ext uri="{FF2B5EF4-FFF2-40B4-BE49-F238E27FC236}">
                <a16:creationId xmlns:a16="http://schemas.microsoft.com/office/drawing/2014/main" id="{3CF30653-B766-7EB1-2BE8-AC3BD35C94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742" y="5455276"/>
            <a:ext cx="607408" cy="317374"/>
          </a:xfrm>
          <a:prstGeom prst="rect">
            <a:avLst/>
          </a:prstGeom>
        </p:spPr>
      </p:pic>
      <p:pic>
        <p:nvPicPr>
          <p:cNvPr id="250" name="Picture 249">
            <a:extLst>
              <a:ext uri="{FF2B5EF4-FFF2-40B4-BE49-F238E27FC236}">
                <a16:creationId xmlns:a16="http://schemas.microsoft.com/office/drawing/2014/main" id="{6C1E91B6-8D69-D7D1-318F-924D29820E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742" y="5788567"/>
            <a:ext cx="607408" cy="398890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192" y="1729186"/>
            <a:ext cx="493908" cy="298327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192" y="2032539"/>
            <a:ext cx="493908" cy="319941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192" y="2358346"/>
            <a:ext cx="493908" cy="319941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192" y="2682878"/>
            <a:ext cx="493908" cy="319942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394B58E4-FFA7-538A-9F46-068F81F7D9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192" y="3010736"/>
            <a:ext cx="493908" cy="2442603"/>
          </a:xfrm>
          <a:prstGeom prst="rect">
            <a:avLst/>
          </a:prstGeom>
        </p:spPr>
      </p:pic>
      <p:pic>
        <p:nvPicPr>
          <p:cNvPr id="259" name="Picture 258">
            <a:extLst>
              <a:ext uri="{FF2B5EF4-FFF2-40B4-BE49-F238E27FC236}">
                <a16:creationId xmlns:a16="http://schemas.microsoft.com/office/drawing/2014/main" id="{D14F5842-5234-6D96-8127-DA620FBEC2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192" y="5455276"/>
            <a:ext cx="493908" cy="317374"/>
          </a:xfrm>
          <a:prstGeom prst="rect">
            <a:avLst/>
          </a:prstGeom>
        </p:spPr>
      </p:pic>
      <p:pic>
        <p:nvPicPr>
          <p:cNvPr id="260" name="Picture 259">
            <a:extLst>
              <a:ext uri="{FF2B5EF4-FFF2-40B4-BE49-F238E27FC236}">
                <a16:creationId xmlns:a16="http://schemas.microsoft.com/office/drawing/2014/main" id="{96A43924-2820-6BA2-8B8D-DAF2D73DB1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192" y="5788567"/>
            <a:ext cx="493908" cy="398890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693" y="1729186"/>
            <a:ext cx="656090" cy="298327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693" y="2032539"/>
            <a:ext cx="656090" cy="319941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693" y="2358346"/>
            <a:ext cx="656090" cy="319941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693" y="2682878"/>
            <a:ext cx="656090" cy="319942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CFC272A-7396-2F24-C89A-9FFD8B591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693" y="3010736"/>
            <a:ext cx="656090" cy="2442603"/>
          </a:xfrm>
          <a:prstGeom prst="rect">
            <a:avLst/>
          </a:prstGeom>
        </p:spPr>
      </p:pic>
      <p:pic>
        <p:nvPicPr>
          <p:cNvPr id="269" name="Picture 268">
            <a:extLst>
              <a:ext uri="{FF2B5EF4-FFF2-40B4-BE49-F238E27FC236}">
                <a16:creationId xmlns:a16="http://schemas.microsoft.com/office/drawing/2014/main" id="{7A8B2112-9121-4401-14A7-FA6B1A2133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693" y="5455276"/>
            <a:ext cx="656090" cy="317374"/>
          </a:xfrm>
          <a:prstGeom prst="rect">
            <a:avLst/>
          </a:prstGeom>
        </p:spPr>
      </p:pic>
      <p:pic>
        <p:nvPicPr>
          <p:cNvPr id="270" name="Picture 269">
            <a:extLst>
              <a:ext uri="{FF2B5EF4-FFF2-40B4-BE49-F238E27FC236}">
                <a16:creationId xmlns:a16="http://schemas.microsoft.com/office/drawing/2014/main" id="{1C56EEE4-B5E5-85EA-D43F-76F600F8BA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693" y="5788567"/>
            <a:ext cx="656090" cy="398890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704" y="1729186"/>
            <a:ext cx="919408" cy="298327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229" y="2032539"/>
            <a:ext cx="919408" cy="319941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704" y="2358346"/>
            <a:ext cx="919408" cy="319941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704" y="2682878"/>
            <a:ext cx="919408" cy="319942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D39F0D93-509A-AD0E-E005-EE47011A8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704" y="3010736"/>
            <a:ext cx="919408" cy="2442603"/>
          </a:xfrm>
          <a:prstGeom prst="rect">
            <a:avLst/>
          </a:prstGeom>
        </p:spPr>
      </p:pic>
      <p:pic>
        <p:nvPicPr>
          <p:cNvPr id="279" name="Picture 278">
            <a:extLst>
              <a:ext uri="{FF2B5EF4-FFF2-40B4-BE49-F238E27FC236}">
                <a16:creationId xmlns:a16="http://schemas.microsoft.com/office/drawing/2014/main" id="{F522DFA7-037D-2493-0DBA-EE428B6C6C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704" y="5455276"/>
            <a:ext cx="919408" cy="317374"/>
          </a:xfrm>
          <a:prstGeom prst="rect">
            <a:avLst/>
          </a:prstGeom>
        </p:spPr>
      </p:pic>
      <p:pic>
        <p:nvPicPr>
          <p:cNvPr id="280" name="Picture 279">
            <a:extLst>
              <a:ext uri="{FF2B5EF4-FFF2-40B4-BE49-F238E27FC236}">
                <a16:creationId xmlns:a16="http://schemas.microsoft.com/office/drawing/2014/main" id="{63CB06E7-2939-5FC8-44C0-1FD6C9CB3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704" y="5788567"/>
            <a:ext cx="919408" cy="398890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648" y="1729186"/>
            <a:ext cx="736038" cy="298327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648" y="2032539"/>
            <a:ext cx="736038" cy="319941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648" y="2360527"/>
            <a:ext cx="736038" cy="317764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821" y="2683254"/>
            <a:ext cx="736038" cy="319942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648" y="3010736"/>
            <a:ext cx="736038" cy="2442603"/>
          </a:xfrm>
          <a:prstGeom prst="rect">
            <a:avLst/>
          </a:prstGeom>
        </p:spPr>
      </p:pic>
      <p:pic>
        <p:nvPicPr>
          <p:cNvPr id="289" name="Picture 288">
            <a:extLst>
              <a:ext uri="{FF2B5EF4-FFF2-40B4-BE49-F238E27FC236}">
                <a16:creationId xmlns:a16="http://schemas.microsoft.com/office/drawing/2014/main" id="{57B7CF69-A571-9756-BC4D-74F614CF30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648" y="5455276"/>
            <a:ext cx="736038" cy="317374"/>
          </a:xfrm>
          <a:prstGeom prst="rect">
            <a:avLst/>
          </a:prstGeom>
        </p:spPr>
      </p:pic>
      <p:pic>
        <p:nvPicPr>
          <p:cNvPr id="290" name="Picture 289">
            <a:extLst>
              <a:ext uri="{FF2B5EF4-FFF2-40B4-BE49-F238E27FC236}">
                <a16:creationId xmlns:a16="http://schemas.microsoft.com/office/drawing/2014/main" id="{13FD598F-C233-1542-33F4-460C3698A9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648" y="5788567"/>
            <a:ext cx="736038" cy="398890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1307203" y="3828354"/>
            <a:ext cx="4955966" cy="244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986" b="1" dirty="0">
                <a:solidFill>
                  <a:schemeClr val="bg1"/>
                </a:solidFill>
                <a:latin typeface="Helvetica Neue LT Pro 85 Heavy"/>
              </a:rPr>
              <a:t>SHKENCAT SHĒNDETĒSORE PĒR PROFILE DIAGNOSTIKE: Semestri II-te 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1974424" y="1373565"/>
            <a:ext cx="110465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3122903" y="1373567"/>
            <a:ext cx="110465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MËSIMDHËNËSIT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321124" y="1373567"/>
            <a:ext cx="45657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4823305" y="1373567"/>
            <a:ext cx="7368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5462648" y="1373567"/>
            <a:ext cx="623369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011558" y="1373567"/>
            <a:ext cx="678020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6516208" y="1373567"/>
            <a:ext cx="825011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7272440" y="1373567"/>
            <a:ext cx="775091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ENJËTE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8195851" y="1373567"/>
            <a:ext cx="8190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9723036" y="1373567"/>
            <a:ext cx="48196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1317153" y="1373565"/>
            <a:ext cx="367068" cy="343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VITI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08E12BE-B1F4-1C91-E10E-D7A6D8CEB42B}"/>
              </a:ext>
            </a:extLst>
          </p:cNvPr>
          <p:cNvSpPr txBox="1"/>
          <p:nvPr/>
        </p:nvSpPr>
        <p:spPr>
          <a:xfrm>
            <a:off x="1413880" y="1730981"/>
            <a:ext cx="1736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AA1E4D"/>
                </a:solidFill>
                <a:latin typeface="Helvetica Neue LT Pro 85 Heavy"/>
              </a:rPr>
              <a:t>I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A73E26D-BEC8-0E62-F5B2-FC62F9DD95A0}"/>
              </a:ext>
            </a:extLst>
          </p:cNvPr>
          <p:cNvSpPr txBox="1"/>
          <p:nvPr/>
        </p:nvSpPr>
        <p:spPr>
          <a:xfrm>
            <a:off x="1374803" y="2026644"/>
            <a:ext cx="249722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AA1E4D"/>
                </a:solidFill>
                <a:latin typeface="Helvetica Neue LT Pro 85 Heavy"/>
              </a:rPr>
              <a:t>II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0509D8BC-C72E-C92A-743C-438393414362}"/>
              </a:ext>
            </a:extLst>
          </p:cNvPr>
          <p:cNvSpPr txBox="1"/>
          <p:nvPr/>
        </p:nvSpPr>
        <p:spPr>
          <a:xfrm>
            <a:off x="1368195" y="2672319"/>
            <a:ext cx="283155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AA1E4D"/>
                </a:solidFill>
                <a:latin typeface="Helvetica Neue LT Pro 85 Heavy"/>
              </a:rPr>
              <a:t>IV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E44DCBC-F734-2F8E-6691-42D28BD7FB42}"/>
              </a:ext>
            </a:extLst>
          </p:cNvPr>
          <p:cNvSpPr txBox="1"/>
          <p:nvPr/>
        </p:nvSpPr>
        <p:spPr>
          <a:xfrm>
            <a:off x="1365547" y="2367949"/>
            <a:ext cx="2937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AA1E4D"/>
                </a:solidFill>
                <a:latin typeface="Helvetica Neue LT Pro 85 Heavy"/>
              </a:rPr>
              <a:t>III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9E540C5-CF1E-FB9A-0689-FA1963B4C827}"/>
              </a:ext>
            </a:extLst>
          </p:cNvPr>
          <p:cNvSpPr txBox="1"/>
          <p:nvPr/>
        </p:nvSpPr>
        <p:spPr>
          <a:xfrm>
            <a:off x="1343215" y="3012975"/>
            <a:ext cx="28699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AA1E4D"/>
                </a:solidFill>
                <a:latin typeface="Helvetica Neue LT Pro 85 Heavy"/>
              </a:rPr>
              <a:t>V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350B0BB2-C48E-70F8-0304-17F6E31FB7A8}"/>
              </a:ext>
            </a:extLst>
          </p:cNvPr>
          <p:cNvSpPr txBox="1"/>
          <p:nvPr/>
        </p:nvSpPr>
        <p:spPr>
          <a:xfrm>
            <a:off x="1333562" y="5770129"/>
            <a:ext cx="32534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AA1E4D"/>
                </a:solidFill>
                <a:latin typeface="Helvetica Neue LT Pro 85 Heavy"/>
              </a:rPr>
              <a:t>VII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D9BA1766-4365-F9B5-4208-5DD9110FE1A1}"/>
              </a:ext>
            </a:extLst>
          </p:cNvPr>
          <p:cNvSpPr txBox="1"/>
          <p:nvPr/>
        </p:nvSpPr>
        <p:spPr>
          <a:xfrm>
            <a:off x="1356922" y="5455996"/>
            <a:ext cx="28699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AA1E4D"/>
                </a:solidFill>
                <a:latin typeface="Helvetica Neue LT Pro 85 Heavy"/>
              </a:rPr>
              <a:t>VI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1F5E38EE-06FE-0C24-ECF0-705F2F74A833}"/>
              </a:ext>
            </a:extLst>
          </p:cNvPr>
          <p:cNvSpPr txBox="1"/>
          <p:nvPr/>
        </p:nvSpPr>
        <p:spPr>
          <a:xfrm>
            <a:off x="1933798" y="1730981"/>
            <a:ext cx="1104657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654" b="1" dirty="0">
                <a:solidFill>
                  <a:srgbClr val="474848"/>
                </a:solidFill>
                <a:latin typeface="Helvetica Neue LT Pro 85 Heavy"/>
              </a:rPr>
              <a:t>Mikrobiologji</a:t>
            </a:r>
          </a:p>
          <a:p>
            <a:r>
              <a:rPr lang="it-IT" sz="654" b="1" dirty="0">
                <a:solidFill>
                  <a:srgbClr val="474848"/>
                </a:solidFill>
                <a:latin typeface="Helvetica Neue LT Pro 85 Heavy"/>
              </a:rPr>
              <a:t>e Pergjithshme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FBC0BBFA-078C-888E-E1A6-2884B80FEB99}"/>
              </a:ext>
            </a:extLst>
          </p:cNvPr>
          <p:cNvSpPr txBox="1"/>
          <p:nvPr/>
        </p:nvSpPr>
        <p:spPr>
          <a:xfrm>
            <a:off x="1933797" y="2026644"/>
            <a:ext cx="1370082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Histologji</a:t>
            </a:r>
          </a:p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me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Embriologji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024A27CD-A34E-9B1B-B361-ECEF96CE93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060" y="1197896"/>
            <a:ext cx="183577" cy="526198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E7B4E999-90AD-0CB7-27B3-41B0DB8C3F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81" y="1729183"/>
            <a:ext cx="183577" cy="298327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FD70AED-CA8A-C3E8-AFBB-2901289B0A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81" y="2032538"/>
            <a:ext cx="183577" cy="319941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75910EC4-90E7-4FFC-291F-B1BDA96CDC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81" y="2358345"/>
            <a:ext cx="183577" cy="319941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381CC7FE-2E44-6425-DA17-C43F587325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81" y="2682876"/>
            <a:ext cx="183577" cy="319942"/>
          </a:xfrm>
          <a:prstGeom prst="rect">
            <a:avLst/>
          </a:prstGeom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4119D4D2-E15F-7BEF-52B9-57E6386614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81" y="3010735"/>
            <a:ext cx="183577" cy="2442603"/>
          </a:xfrm>
          <a:prstGeom prst="rect">
            <a:avLst/>
          </a:prstGeom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694555C7-0CC0-176B-B434-E514282C2B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81" y="5455273"/>
            <a:ext cx="183577" cy="317374"/>
          </a:xfrm>
          <a:prstGeom prst="rect">
            <a:avLst/>
          </a:prstGeom>
        </p:spPr>
      </p:pic>
      <p:pic>
        <p:nvPicPr>
          <p:cNvPr id="220" name="Picture 219">
            <a:extLst>
              <a:ext uri="{FF2B5EF4-FFF2-40B4-BE49-F238E27FC236}">
                <a16:creationId xmlns:a16="http://schemas.microsoft.com/office/drawing/2014/main" id="{BBBECE2A-322F-398B-4AA1-5669954F13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81" y="5788564"/>
            <a:ext cx="183577" cy="398890"/>
          </a:xfrm>
          <a:prstGeom prst="rect">
            <a:avLst/>
          </a:prstGeom>
        </p:spPr>
      </p:pic>
      <p:sp>
        <p:nvSpPr>
          <p:cNvPr id="328" name="TextBox 327">
            <a:extLst>
              <a:ext uri="{FF2B5EF4-FFF2-40B4-BE49-F238E27FC236}">
                <a16:creationId xmlns:a16="http://schemas.microsoft.com/office/drawing/2014/main" id="{4BEE7F6C-519B-49EF-FA6B-5AF2AAB6B81C}"/>
              </a:ext>
            </a:extLst>
          </p:cNvPr>
          <p:cNvSpPr txBox="1"/>
          <p:nvPr/>
        </p:nvSpPr>
        <p:spPr>
          <a:xfrm>
            <a:off x="1671235" y="5455995"/>
            <a:ext cx="195900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EC28399D-44BA-BE53-AA79-620E13C0FCE7}"/>
              </a:ext>
            </a:extLst>
          </p:cNvPr>
          <p:cNvSpPr txBox="1"/>
          <p:nvPr/>
        </p:nvSpPr>
        <p:spPr>
          <a:xfrm>
            <a:off x="1671235" y="3012974"/>
            <a:ext cx="195900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5FED2742-DFA8-021B-0B4B-7A1A36663AE9}"/>
              </a:ext>
            </a:extLst>
          </p:cNvPr>
          <p:cNvSpPr txBox="1"/>
          <p:nvPr/>
        </p:nvSpPr>
        <p:spPr>
          <a:xfrm>
            <a:off x="1671235" y="5778510"/>
            <a:ext cx="195900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C9B55F41-540C-D916-FF0F-75CE41F3F4C4}"/>
              </a:ext>
            </a:extLst>
          </p:cNvPr>
          <p:cNvSpPr txBox="1"/>
          <p:nvPr/>
        </p:nvSpPr>
        <p:spPr>
          <a:xfrm>
            <a:off x="1671235" y="2672317"/>
            <a:ext cx="195900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AC33801B-6BEF-4C92-2957-F171AB6C2B6F}"/>
              </a:ext>
            </a:extLst>
          </p:cNvPr>
          <p:cNvSpPr txBox="1"/>
          <p:nvPr/>
        </p:nvSpPr>
        <p:spPr>
          <a:xfrm>
            <a:off x="1671235" y="2367949"/>
            <a:ext cx="195900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EE650EB9-54C8-420D-8C2C-B4B70A101150}"/>
              </a:ext>
            </a:extLst>
          </p:cNvPr>
          <p:cNvSpPr txBox="1"/>
          <p:nvPr/>
        </p:nvSpPr>
        <p:spPr>
          <a:xfrm>
            <a:off x="1671235" y="2026643"/>
            <a:ext cx="195900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D6161972-7F84-E706-2322-5A951302F5B8}"/>
              </a:ext>
            </a:extLst>
          </p:cNvPr>
          <p:cNvSpPr txBox="1"/>
          <p:nvPr/>
        </p:nvSpPr>
        <p:spPr>
          <a:xfrm>
            <a:off x="1671235" y="1730980"/>
            <a:ext cx="195900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1AFD7059-C4AE-0578-6073-FFB8B1647719}"/>
              </a:ext>
            </a:extLst>
          </p:cNvPr>
          <p:cNvSpPr txBox="1"/>
          <p:nvPr/>
        </p:nvSpPr>
        <p:spPr>
          <a:xfrm>
            <a:off x="4346047" y="5455995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L+U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9BA3E97-AE7C-451E-E0FA-176F2F8848D4}"/>
              </a:ext>
            </a:extLst>
          </p:cNvPr>
          <p:cNvSpPr txBox="1"/>
          <p:nvPr/>
        </p:nvSpPr>
        <p:spPr>
          <a:xfrm>
            <a:off x="4336987" y="2672317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2L+U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AB7B8B6-2E3C-E104-E57A-C55F651E58DC}"/>
              </a:ext>
            </a:extLst>
          </p:cNvPr>
          <p:cNvSpPr txBox="1"/>
          <p:nvPr/>
        </p:nvSpPr>
        <p:spPr>
          <a:xfrm>
            <a:off x="4337317" y="2367949"/>
            <a:ext cx="515414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3L+U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E43AA397-E5BF-90F1-53CF-39DBA195CB95}"/>
              </a:ext>
            </a:extLst>
          </p:cNvPr>
          <p:cNvSpPr txBox="1"/>
          <p:nvPr/>
        </p:nvSpPr>
        <p:spPr>
          <a:xfrm>
            <a:off x="4353174" y="2041691"/>
            <a:ext cx="470974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2L+U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EBEA766B-737D-2894-EEC0-72DE2557F794}"/>
              </a:ext>
            </a:extLst>
          </p:cNvPr>
          <p:cNvSpPr txBox="1"/>
          <p:nvPr/>
        </p:nvSpPr>
        <p:spPr>
          <a:xfrm>
            <a:off x="4366359" y="1730980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2L+U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E882494C-8FAE-5949-58AF-539F21213D77}"/>
              </a:ext>
            </a:extLst>
          </p:cNvPr>
          <p:cNvSpPr txBox="1"/>
          <p:nvPr/>
        </p:nvSpPr>
        <p:spPr>
          <a:xfrm>
            <a:off x="4359444" y="5778510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L+U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5783754C-89A3-26B3-9AFB-291AAFBCD2DC}"/>
              </a:ext>
            </a:extLst>
          </p:cNvPr>
          <p:cNvSpPr txBox="1"/>
          <p:nvPr/>
        </p:nvSpPr>
        <p:spPr>
          <a:xfrm>
            <a:off x="4867270" y="5778514"/>
            <a:ext cx="566579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L: 301</a:t>
            </a:r>
          </a:p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U: 301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D738D5AF-C82F-B116-9073-0586E4FA4F10}"/>
              </a:ext>
            </a:extLst>
          </p:cNvPr>
          <p:cNvSpPr txBox="1"/>
          <p:nvPr/>
        </p:nvSpPr>
        <p:spPr>
          <a:xfrm>
            <a:off x="4871445" y="5455999"/>
            <a:ext cx="562400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L: 301</a:t>
            </a:r>
          </a:p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U: 205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D3BE1777-7B1A-1FFB-9CD5-AAB2DB3ECD05}"/>
              </a:ext>
            </a:extLst>
          </p:cNvPr>
          <p:cNvSpPr txBox="1"/>
          <p:nvPr/>
        </p:nvSpPr>
        <p:spPr>
          <a:xfrm>
            <a:off x="4861964" y="2026647"/>
            <a:ext cx="575078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L: Online</a:t>
            </a:r>
          </a:p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U: 002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EA34CE6D-D9E0-1C07-1086-F86C7EC57CF7}"/>
              </a:ext>
            </a:extLst>
          </p:cNvPr>
          <p:cNvSpPr txBox="1"/>
          <p:nvPr/>
        </p:nvSpPr>
        <p:spPr>
          <a:xfrm>
            <a:off x="4850622" y="1682678"/>
            <a:ext cx="584283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L: Online</a:t>
            </a:r>
          </a:p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U: </a:t>
            </a:r>
            <a:r>
              <a:rPr lang="en-US" sz="654" b="1" dirty="0" smtClean="0">
                <a:solidFill>
                  <a:srgbClr val="474848"/>
                </a:solidFill>
                <a:latin typeface="Helvetica Neue LT Pro 85 Heavy"/>
              </a:rPr>
              <a:t>lab -1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B0AF4A5C-5827-F2FE-2726-363FCF0EFBE0}"/>
              </a:ext>
            </a:extLst>
          </p:cNvPr>
          <p:cNvSpPr txBox="1"/>
          <p:nvPr/>
        </p:nvSpPr>
        <p:spPr>
          <a:xfrm>
            <a:off x="3339573" y="2026643"/>
            <a:ext cx="879268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Liridona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Osmani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A8BCC820-80FD-3670-0782-97574264CB85}"/>
              </a:ext>
            </a:extLst>
          </p:cNvPr>
          <p:cNvSpPr txBox="1"/>
          <p:nvPr/>
        </p:nvSpPr>
        <p:spPr>
          <a:xfrm>
            <a:off x="3353551" y="1730980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Agim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Osmani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2F987AF9-A637-FD81-749A-675DFA1E9C34}"/>
              </a:ext>
            </a:extLst>
          </p:cNvPr>
          <p:cNvSpPr txBox="1"/>
          <p:nvPr/>
        </p:nvSpPr>
        <p:spPr>
          <a:xfrm>
            <a:off x="1933798" y="2367949"/>
            <a:ext cx="1359805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Biokimi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e Pergjithshme</a:t>
            </a: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760BBDC4-33B1-E7AA-AC68-BC6FA045E13F}"/>
              </a:ext>
            </a:extLst>
          </p:cNvPr>
          <p:cNvSpPr txBox="1"/>
          <p:nvPr/>
        </p:nvSpPr>
        <p:spPr>
          <a:xfrm>
            <a:off x="1933798" y="2672317"/>
            <a:ext cx="1359805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Patofiziologji</a:t>
            </a: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79E3056B-B9F9-A30A-D50E-FFBADB359185}"/>
              </a:ext>
            </a:extLst>
          </p:cNvPr>
          <p:cNvSpPr txBox="1"/>
          <p:nvPr/>
        </p:nvSpPr>
        <p:spPr>
          <a:xfrm>
            <a:off x="1933797" y="3012975"/>
            <a:ext cx="1265469" cy="99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Praktike Klinike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II Kabinet</a:t>
            </a:r>
          </a:p>
          <a:p>
            <a:endParaRPr lang="pl-PL" sz="654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Gr.I: 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12,13</a:t>
            </a:r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.03.2024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Gr II: 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19,20</a:t>
            </a:r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.03.2024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Gr III: 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26,27.03</a:t>
            </a:r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.2024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Gr IV: 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02,03</a:t>
            </a:r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.04.2024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Gr V: 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09,10</a:t>
            </a:r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.04.2024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         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71BD2CEC-F91C-036E-5A2F-94A884826A1C}"/>
              </a:ext>
            </a:extLst>
          </p:cNvPr>
          <p:cNvSpPr txBox="1"/>
          <p:nvPr/>
        </p:nvSpPr>
        <p:spPr>
          <a:xfrm>
            <a:off x="1933798" y="5455996"/>
            <a:ext cx="1104657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Metodat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e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Hulumtimit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Shkrim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Akademik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A1B81CD6-83CF-691A-5E2A-A1FB6DCFDBE9}"/>
              </a:ext>
            </a:extLst>
          </p:cNvPr>
          <p:cNvSpPr txBox="1"/>
          <p:nvPr/>
        </p:nvSpPr>
        <p:spPr>
          <a:xfrm>
            <a:off x="1933798" y="5778511"/>
            <a:ext cx="1104657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Shendet</a:t>
            </a:r>
          </a:p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Publik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358705A1-075E-6899-1A12-0D4EE5911401}"/>
              </a:ext>
            </a:extLst>
          </p:cNvPr>
          <p:cNvSpPr txBox="1"/>
          <p:nvPr/>
        </p:nvSpPr>
        <p:spPr>
          <a:xfrm>
            <a:off x="3322971" y="1867883"/>
            <a:ext cx="868698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Mimoza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Buzhala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56B320CA-B014-1A9F-8FEF-7A5625B689E5}"/>
              </a:ext>
            </a:extLst>
          </p:cNvPr>
          <p:cNvSpPr txBox="1"/>
          <p:nvPr/>
        </p:nvSpPr>
        <p:spPr>
          <a:xfrm>
            <a:off x="3372727" y="2163985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Dhurata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Kastrati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7721CF8F-1D8E-D9A8-334D-D7A52EF93712}"/>
              </a:ext>
            </a:extLst>
          </p:cNvPr>
          <p:cNvSpPr txBox="1"/>
          <p:nvPr/>
        </p:nvSpPr>
        <p:spPr>
          <a:xfrm>
            <a:off x="3125700" y="1730980"/>
            <a:ext cx="368629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AA1E4D"/>
                </a:solidFill>
                <a:latin typeface="Helvetica Neue LT Pro 85 Heavy"/>
              </a:rPr>
              <a:t>Prof.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DA65F044-5545-5E65-FF37-1C5FDBFF01DF}"/>
              </a:ext>
            </a:extLst>
          </p:cNvPr>
          <p:cNvSpPr txBox="1"/>
          <p:nvPr/>
        </p:nvSpPr>
        <p:spPr>
          <a:xfrm>
            <a:off x="3125702" y="1867883"/>
            <a:ext cx="356765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AA1E4D"/>
                </a:solidFill>
                <a:latin typeface="Helvetica Neue LT Pro 85 Heavy"/>
              </a:rPr>
              <a:t>Ass.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E25453F4-529B-D608-92D8-AFABAB3BA63F}"/>
              </a:ext>
            </a:extLst>
          </p:cNvPr>
          <p:cNvSpPr txBox="1"/>
          <p:nvPr/>
        </p:nvSpPr>
        <p:spPr>
          <a:xfrm>
            <a:off x="3125702" y="2026643"/>
            <a:ext cx="356765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AA1E4D"/>
                </a:solidFill>
                <a:latin typeface="Helvetica Neue LT Pro 85 Heavy"/>
              </a:rPr>
              <a:t>Prof.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81A0C106-7DF3-2D77-57EC-9CA51758EF5C}"/>
              </a:ext>
            </a:extLst>
          </p:cNvPr>
          <p:cNvSpPr txBox="1"/>
          <p:nvPr/>
        </p:nvSpPr>
        <p:spPr>
          <a:xfrm>
            <a:off x="3131535" y="2168557"/>
            <a:ext cx="356765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AA1E4D"/>
                </a:solidFill>
                <a:latin typeface="Helvetica Neue LT Pro 85 Heavy"/>
              </a:rPr>
              <a:t>Ass.</a:t>
            </a: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0CA77C00-1574-2A6B-39DB-CF8EAEAA57FE}"/>
              </a:ext>
            </a:extLst>
          </p:cNvPr>
          <p:cNvSpPr txBox="1"/>
          <p:nvPr/>
        </p:nvSpPr>
        <p:spPr>
          <a:xfrm>
            <a:off x="6074773" y="1921944"/>
            <a:ext cx="493908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0F20F20F-EE8E-ED63-8319-EAEFECFC0659}"/>
              </a:ext>
            </a:extLst>
          </p:cNvPr>
          <p:cNvSpPr txBox="1"/>
          <p:nvPr/>
        </p:nvSpPr>
        <p:spPr>
          <a:xfrm>
            <a:off x="5441383" y="4260592"/>
            <a:ext cx="712073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07:30</a:t>
            </a:r>
          </a:p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13:30</a:t>
            </a: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7A12C969-FF34-CCA3-59EF-CAA0C817C0AF}"/>
              </a:ext>
            </a:extLst>
          </p:cNvPr>
          <p:cNvSpPr txBox="1"/>
          <p:nvPr/>
        </p:nvSpPr>
        <p:spPr>
          <a:xfrm>
            <a:off x="5462348" y="3012978"/>
            <a:ext cx="872454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14:00</a:t>
            </a:r>
          </a:p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17:45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5B474F32-CBAD-E066-365F-40799BFDC0BA}"/>
              </a:ext>
            </a:extLst>
          </p:cNvPr>
          <p:cNvSpPr txBox="1"/>
          <p:nvPr/>
        </p:nvSpPr>
        <p:spPr>
          <a:xfrm>
            <a:off x="9797571" y="1743357"/>
            <a:ext cx="1736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6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20C6EADF-AFD2-CFDF-CDDA-187D9374B1EF}"/>
              </a:ext>
            </a:extLst>
          </p:cNvPr>
          <p:cNvSpPr txBox="1"/>
          <p:nvPr/>
        </p:nvSpPr>
        <p:spPr>
          <a:xfrm>
            <a:off x="9778152" y="2388185"/>
            <a:ext cx="212450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4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734BEECE-B5CF-6678-6E1F-42F775EBCF2B}"/>
              </a:ext>
            </a:extLst>
          </p:cNvPr>
          <p:cNvSpPr txBox="1"/>
          <p:nvPr/>
        </p:nvSpPr>
        <p:spPr>
          <a:xfrm>
            <a:off x="9758495" y="2850833"/>
            <a:ext cx="251764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427E383B-F370-313F-FEAD-4FC3552E8652}"/>
              </a:ext>
            </a:extLst>
          </p:cNvPr>
          <p:cNvSpPr txBox="1"/>
          <p:nvPr/>
        </p:nvSpPr>
        <p:spPr>
          <a:xfrm>
            <a:off x="9763662" y="3561912"/>
            <a:ext cx="241430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0F4AF87D-DAD9-7CB9-6249-152C98042ED8}"/>
              </a:ext>
            </a:extLst>
          </p:cNvPr>
          <p:cNvSpPr txBox="1"/>
          <p:nvPr/>
        </p:nvSpPr>
        <p:spPr>
          <a:xfrm>
            <a:off x="9740881" y="4071221"/>
            <a:ext cx="28699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402F35C4-ECBC-60AE-38E1-06E0C99BAE32}"/>
              </a:ext>
            </a:extLst>
          </p:cNvPr>
          <p:cNvSpPr txBox="1"/>
          <p:nvPr/>
        </p:nvSpPr>
        <p:spPr>
          <a:xfrm>
            <a:off x="9740881" y="4653712"/>
            <a:ext cx="28699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6A5A2A-9637-76B5-EA84-512EC45554B8}"/>
              </a:ext>
            </a:extLst>
          </p:cNvPr>
          <p:cNvSpPr txBox="1"/>
          <p:nvPr/>
        </p:nvSpPr>
        <p:spPr>
          <a:xfrm>
            <a:off x="6067984" y="4260592"/>
            <a:ext cx="398762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07:30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13:30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5016D5-6064-9119-3213-259D2981EB82}"/>
              </a:ext>
            </a:extLst>
          </p:cNvPr>
          <p:cNvSpPr txBox="1"/>
          <p:nvPr/>
        </p:nvSpPr>
        <p:spPr>
          <a:xfrm>
            <a:off x="7267398" y="2360332"/>
            <a:ext cx="1031548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16:15-18:30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2DD40F-F7EB-A13E-2B0E-C3A7B4967E32}"/>
              </a:ext>
            </a:extLst>
          </p:cNvPr>
          <p:cNvSpPr txBox="1"/>
          <p:nvPr/>
        </p:nvSpPr>
        <p:spPr>
          <a:xfrm>
            <a:off x="7284712" y="2639676"/>
            <a:ext cx="960250" cy="394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U: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Gr.1: 14:45-15:30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Gr.2: 15:30-16:15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82D883-82CB-76F7-E7A1-8A11305B3EDA}"/>
              </a:ext>
            </a:extLst>
          </p:cNvPr>
          <p:cNvSpPr txBox="1"/>
          <p:nvPr/>
        </p:nvSpPr>
        <p:spPr>
          <a:xfrm>
            <a:off x="9740880" y="5069998"/>
            <a:ext cx="28699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2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E4AAFAF-AA49-AAB5-D7C0-7EA26905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28" y="6196348"/>
            <a:ext cx="1237240" cy="3173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04125A5-F796-F881-8B1A-AA2421B17B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400" y="6196349"/>
            <a:ext cx="1196520" cy="31737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F7386AD-3D75-6819-A826-5CC901A0F7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10" y="6196349"/>
            <a:ext cx="476102" cy="31737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F0CA7D4-6DD9-6139-D478-4DB31F73D9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453" y="6196349"/>
            <a:ext cx="628453" cy="31737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453A8B5-6C62-85EB-00BD-17627647D8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742" y="6196349"/>
            <a:ext cx="607408" cy="31737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646535D-2FAD-9227-0FCB-FE7FA19756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072" y="6196349"/>
            <a:ext cx="493908" cy="31737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C6D4DC4-4C64-A6F6-20F8-96ED6911A3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575" y="6196349"/>
            <a:ext cx="665811" cy="31737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6B04AB9-D141-D910-0972-CBD7224D9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572" y="6196349"/>
            <a:ext cx="919408" cy="3173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18658BE-E181-5317-206E-23C8D189E9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529" y="6196349"/>
            <a:ext cx="736038" cy="31737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1951948-0810-36FD-5A6A-B4C55C1387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963" y="6196348"/>
            <a:ext cx="183577" cy="31737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E6AAFD6-2DEF-FCC2-65C9-122147ABC2F3}"/>
              </a:ext>
            </a:extLst>
          </p:cNvPr>
          <p:cNvSpPr txBox="1"/>
          <p:nvPr/>
        </p:nvSpPr>
        <p:spPr>
          <a:xfrm>
            <a:off x="1940953" y="4260589"/>
            <a:ext cx="1265469" cy="495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Praktike Klinike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II-Kujdes Primar</a:t>
            </a:r>
          </a:p>
          <a:p>
            <a:endParaRPr lang="pl-PL" sz="654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15.04-20.05.2024</a:t>
            </a:r>
            <a:endParaRPr lang="pl-PL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2AEBC0F-E871-3457-0B70-5E47F170EEFD}"/>
              </a:ext>
            </a:extLst>
          </p:cNvPr>
          <p:cNvSpPr txBox="1"/>
          <p:nvPr/>
        </p:nvSpPr>
        <p:spPr>
          <a:xfrm>
            <a:off x="3567422" y="2367949"/>
            <a:ext cx="967039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Gramos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Begolli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C39C628-BF59-FED9-9257-A9FC78A84120}"/>
              </a:ext>
            </a:extLst>
          </p:cNvPr>
          <p:cNvSpPr txBox="1"/>
          <p:nvPr/>
        </p:nvSpPr>
        <p:spPr>
          <a:xfrm>
            <a:off x="3372727" y="2479860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Iliria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Ibrahimi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FEECD25-B4CC-058F-3364-55A0E2BDC7C1}"/>
              </a:ext>
            </a:extLst>
          </p:cNvPr>
          <p:cNvSpPr txBox="1"/>
          <p:nvPr/>
        </p:nvSpPr>
        <p:spPr>
          <a:xfrm>
            <a:off x="3125703" y="2367949"/>
            <a:ext cx="591748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AA1E4D"/>
                </a:solidFill>
                <a:latin typeface="Helvetica Neue LT Pro 85 Heavy"/>
              </a:rPr>
              <a:t>PhD Cand.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43D8F1D-00F6-B838-C258-AC3C9047273E}"/>
              </a:ext>
            </a:extLst>
          </p:cNvPr>
          <p:cNvSpPr txBox="1"/>
          <p:nvPr/>
        </p:nvSpPr>
        <p:spPr>
          <a:xfrm>
            <a:off x="3131535" y="2484432"/>
            <a:ext cx="356765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 err="1">
                <a:solidFill>
                  <a:srgbClr val="AA1E4D"/>
                </a:solidFill>
                <a:latin typeface="Helvetica Neue LT Pro 85 Heavy"/>
              </a:rPr>
              <a:t>Msc</a:t>
            </a:r>
            <a:r>
              <a:rPr lang="en-US" sz="654" dirty="0">
                <a:solidFill>
                  <a:srgbClr val="AA1E4D"/>
                </a:solidFill>
                <a:latin typeface="Helvetica Neue LT Pro 85 Heavy"/>
              </a:rPr>
              <a:t>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A72E589-40A1-FB4F-AC69-C4443C4179A2}"/>
              </a:ext>
            </a:extLst>
          </p:cNvPr>
          <p:cNvSpPr txBox="1"/>
          <p:nvPr/>
        </p:nvSpPr>
        <p:spPr>
          <a:xfrm>
            <a:off x="3337126" y="2672317"/>
            <a:ext cx="879268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Ekrem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Maloku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9019026-4042-8BF6-E73D-821C2B5E8E52}"/>
              </a:ext>
            </a:extLst>
          </p:cNvPr>
          <p:cNvSpPr txBox="1"/>
          <p:nvPr/>
        </p:nvSpPr>
        <p:spPr>
          <a:xfrm>
            <a:off x="3339800" y="2794342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Mimoza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Buzhala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9E75349-8C65-FE86-7175-4F3E846A325E}"/>
              </a:ext>
            </a:extLst>
          </p:cNvPr>
          <p:cNvSpPr txBox="1"/>
          <p:nvPr/>
        </p:nvSpPr>
        <p:spPr>
          <a:xfrm>
            <a:off x="3123256" y="2672317"/>
            <a:ext cx="356765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AA1E4D"/>
                </a:solidFill>
                <a:latin typeface="Helvetica Neue LT Pro 85 Heavy"/>
              </a:rPr>
              <a:t>Prof.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213C1C2-AD80-3307-D0F5-92921A2821E4}"/>
              </a:ext>
            </a:extLst>
          </p:cNvPr>
          <p:cNvSpPr txBox="1"/>
          <p:nvPr/>
        </p:nvSpPr>
        <p:spPr>
          <a:xfrm>
            <a:off x="3129088" y="2798914"/>
            <a:ext cx="356765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AA1E4D"/>
                </a:solidFill>
                <a:latin typeface="Helvetica Neue LT Pro 85 Heavy"/>
              </a:rPr>
              <a:t>Ass.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BC15E1D-A9D3-E3EF-BB10-F9073ED9EBA2}"/>
              </a:ext>
            </a:extLst>
          </p:cNvPr>
          <p:cNvSpPr txBox="1"/>
          <p:nvPr/>
        </p:nvSpPr>
        <p:spPr>
          <a:xfrm>
            <a:off x="3344415" y="3020594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Alma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Vllasaliu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12C6C0B-C0BD-72F1-395B-747C24F250FD}"/>
              </a:ext>
            </a:extLst>
          </p:cNvPr>
          <p:cNvSpPr txBox="1"/>
          <p:nvPr/>
        </p:nvSpPr>
        <p:spPr>
          <a:xfrm>
            <a:off x="3141323" y="3012974"/>
            <a:ext cx="356765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 err="1">
                <a:solidFill>
                  <a:srgbClr val="AA1E4D"/>
                </a:solidFill>
                <a:latin typeface="Helvetica Neue LT Pro 85 Heavy"/>
              </a:rPr>
              <a:t>Msc</a:t>
            </a:r>
            <a:r>
              <a:rPr lang="en-US" sz="654" dirty="0">
                <a:solidFill>
                  <a:srgbClr val="AA1E4D"/>
                </a:solidFill>
                <a:latin typeface="Helvetica Neue LT Pro 85 Heavy"/>
              </a:rPr>
              <a:t>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4C3B0C4-0055-4E91-8F17-5212DB6745AF}"/>
              </a:ext>
            </a:extLst>
          </p:cNvPr>
          <p:cNvSpPr txBox="1"/>
          <p:nvPr/>
        </p:nvSpPr>
        <p:spPr>
          <a:xfrm>
            <a:off x="3137841" y="4260592"/>
            <a:ext cx="615352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 err="1">
                <a:solidFill>
                  <a:srgbClr val="AA1E4D"/>
                </a:solidFill>
                <a:latin typeface="Helvetica Neue LT Pro 85 Heavy"/>
              </a:rPr>
              <a:t>Kujdes</a:t>
            </a:r>
            <a:endParaRPr lang="en-US" sz="654" dirty="0">
              <a:solidFill>
                <a:srgbClr val="AA1E4D"/>
              </a:solidFill>
              <a:latin typeface="Helvetica Neue LT Pro 85 Heavy"/>
            </a:endParaRPr>
          </a:p>
          <a:p>
            <a:r>
              <a:rPr lang="en-US" sz="654" dirty="0" err="1">
                <a:solidFill>
                  <a:srgbClr val="AA1E4D"/>
                </a:solidFill>
                <a:latin typeface="Helvetica Neue LT Pro 85 Heavy"/>
              </a:rPr>
              <a:t>Primar</a:t>
            </a:r>
            <a:r>
              <a:rPr lang="en-US" sz="654" dirty="0">
                <a:solidFill>
                  <a:srgbClr val="AA1E4D"/>
                </a:solidFill>
                <a:latin typeface="Helvetica Neue LT Pro 85 Heavy"/>
              </a:rPr>
              <a:t> MK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C658ABD-2E24-FCD3-FD31-12EF8E138D4E}"/>
              </a:ext>
            </a:extLst>
          </p:cNvPr>
          <p:cNvSpPr txBox="1"/>
          <p:nvPr/>
        </p:nvSpPr>
        <p:spPr>
          <a:xfrm>
            <a:off x="3149704" y="4543315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Emine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Kajatzi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A4B1870-6642-8ABB-ABB5-93DF74A906C8}"/>
              </a:ext>
            </a:extLst>
          </p:cNvPr>
          <p:cNvSpPr txBox="1"/>
          <p:nvPr/>
        </p:nvSpPr>
        <p:spPr>
          <a:xfrm>
            <a:off x="3343916" y="5455995"/>
            <a:ext cx="879268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Elina Morina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05C6419-6589-650A-E02F-34634FDBD019}"/>
              </a:ext>
            </a:extLst>
          </p:cNvPr>
          <p:cNvSpPr txBox="1"/>
          <p:nvPr/>
        </p:nvSpPr>
        <p:spPr>
          <a:xfrm>
            <a:off x="3377071" y="5571486"/>
            <a:ext cx="1104657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Miradije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Krasniqi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07C33BC-A121-7B65-C9D0-713748E1E772}"/>
              </a:ext>
            </a:extLst>
          </p:cNvPr>
          <p:cNvSpPr txBox="1"/>
          <p:nvPr/>
        </p:nvSpPr>
        <p:spPr>
          <a:xfrm>
            <a:off x="3130045" y="5455995"/>
            <a:ext cx="356765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 err="1">
                <a:solidFill>
                  <a:srgbClr val="AA1E4D"/>
                </a:solidFill>
                <a:latin typeface="Helvetica Neue LT Pro 85 Heavy"/>
              </a:rPr>
              <a:t>Msc</a:t>
            </a:r>
            <a:r>
              <a:rPr lang="en-US" sz="654" dirty="0">
                <a:solidFill>
                  <a:srgbClr val="AA1E4D"/>
                </a:solidFill>
                <a:latin typeface="Helvetica Neue LT Pro 85 Heavy"/>
              </a:rPr>
              <a:t>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FFEF10D-2BBE-3DF2-F78F-1E0245F20A92}"/>
              </a:ext>
            </a:extLst>
          </p:cNvPr>
          <p:cNvSpPr txBox="1"/>
          <p:nvPr/>
        </p:nvSpPr>
        <p:spPr>
          <a:xfrm>
            <a:off x="3135878" y="5576058"/>
            <a:ext cx="356765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>
                <a:solidFill>
                  <a:srgbClr val="AA1E4D"/>
                </a:solidFill>
                <a:latin typeface="Helvetica Neue LT Pro 85 Heavy"/>
              </a:rPr>
              <a:t>Ass.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CE5CB3C-65B5-3331-8824-780E10AC93B5}"/>
              </a:ext>
            </a:extLst>
          </p:cNvPr>
          <p:cNvSpPr txBox="1"/>
          <p:nvPr/>
        </p:nvSpPr>
        <p:spPr>
          <a:xfrm>
            <a:off x="3119230" y="5895781"/>
            <a:ext cx="1069405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Gazmend </a:t>
            </a:r>
            <a:r>
              <a:rPr lang="en-US" sz="654" b="1" dirty="0" err="1">
                <a:solidFill>
                  <a:srgbClr val="474848"/>
                </a:solidFill>
                <a:latin typeface="Helvetica Neue LT Pro 85 Heavy"/>
              </a:rPr>
              <a:t>Bojaj</a:t>
            </a:r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F88DB4A-C299-238E-5913-8BA4CE6D3163}"/>
              </a:ext>
            </a:extLst>
          </p:cNvPr>
          <p:cNvSpPr txBox="1"/>
          <p:nvPr/>
        </p:nvSpPr>
        <p:spPr>
          <a:xfrm>
            <a:off x="3121832" y="5778510"/>
            <a:ext cx="783424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dirty="0" err="1">
                <a:solidFill>
                  <a:srgbClr val="AA1E4D"/>
                </a:solidFill>
                <a:latin typeface="Helvetica Neue LT Pro 85 Heavy"/>
              </a:rPr>
              <a:t>Prof.Ass.Dr</a:t>
            </a:r>
            <a:r>
              <a:rPr lang="en-US" sz="654" dirty="0">
                <a:solidFill>
                  <a:srgbClr val="AA1E4D"/>
                </a:solidFill>
                <a:latin typeface="Helvetica Neue LT Pro 85 Heavy"/>
              </a:rPr>
              <a:t>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031F4A4-564D-A5D9-7CEB-A892B1E8A8F1}"/>
              </a:ext>
            </a:extLst>
          </p:cNvPr>
          <p:cNvSpPr txBox="1"/>
          <p:nvPr/>
        </p:nvSpPr>
        <p:spPr>
          <a:xfrm>
            <a:off x="4862700" y="2672322"/>
            <a:ext cx="575078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L: Online</a:t>
            </a:r>
          </a:p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U: lab -1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FE99D0C-682A-4E2E-65F5-CAE3D43ED1A1}"/>
              </a:ext>
            </a:extLst>
          </p:cNvPr>
          <p:cNvSpPr txBox="1"/>
          <p:nvPr/>
        </p:nvSpPr>
        <p:spPr>
          <a:xfrm>
            <a:off x="4859941" y="2367952"/>
            <a:ext cx="584283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L: 301</a:t>
            </a:r>
          </a:p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U: 002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E3B5190-69F4-C914-FA59-5C2BAFA174FF}"/>
              </a:ext>
            </a:extLst>
          </p:cNvPr>
          <p:cNvSpPr txBox="1"/>
          <p:nvPr/>
        </p:nvSpPr>
        <p:spPr>
          <a:xfrm>
            <a:off x="6596278" y="4260592"/>
            <a:ext cx="712073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07:30</a:t>
            </a:r>
          </a:p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13:30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38873E2-EF99-4997-4C5B-C48D9261CB79}"/>
              </a:ext>
            </a:extLst>
          </p:cNvPr>
          <p:cNvSpPr txBox="1"/>
          <p:nvPr/>
        </p:nvSpPr>
        <p:spPr>
          <a:xfrm>
            <a:off x="6607267" y="3012978"/>
            <a:ext cx="872454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14:00</a:t>
            </a:r>
          </a:p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17:45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6D29B97-5894-A24C-422E-F5A0EB235925}"/>
              </a:ext>
            </a:extLst>
          </p:cNvPr>
          <p:cNvSpPr txBox="1"/>
          <p:nvPr/>
        </p:nvSpPr>
        <p:spPr>
          <a:xfrm>
            <a:off x="7213250" y="1725326"/>
            <a:ext cx="900461" cy="193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AF6C1F4-4A56-D95B-1B3D-B8194737CEDB}"/>
              </a:ext>
            </a:extLst>
          </p:cNvPr>
          <p:cNvSpPr txBox="1"/>
          <p:nvPr/>
        </p:nvSpPr>
        <p:spPr>
          <a:xfrm>
            <a:off x="7247213" y="5421084"/>
            <a:ext cx="1129549" cy="394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U: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Gr.1: 13:00-13:45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Gr.2: 13:45-14:30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54C4EB86-E221-7240-4B37-5D6717EEC54F}"/>
              </a:ext>
            </a:extLst>
          </p:cNvPr>
          <p:cNvSpPr txBox="1"/>
          <p:nvPr/>
        </p:nvSpPr>
        <p:spPr>
          <a:xfrm>
            <a:off x="8200567" y="5778514"/>
            <a:ext cx="764763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L: 15:00- 15:45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U: 15:45-16:30</a:t>
            </a:r>
            <a:endParaRPr lang="en-US" sz="654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23D086F-0DE9-57C2-4B4C-F6597CDEA6A0}"/>
              </a:ext>
            </a:extLst>
          </p:cNvPr>
          <p:cNvSpPr txBox="1"/>
          <p:nvPr/>
        </p:nvSpPr>
        <p:spPr>
          <a:xfrm>
            <a:off x="8204744" y="5455999"/>
            <a:ext cx="562400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L: 13:30</a:t>
            </a:r>
          </a:p>
          <a:p>
            <a:r>
              <a:rPr lang="en-US" sz="654" b="1" dirty="0">
                <a:solidFill>
                  <a:srgbClr val="474848"/>
                </a:solidFill>
                <a:latin typeface="Helvetica Neue LT Pro 85 Heavy"/>
              </a:rPr>
              <a:t>    14:15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51F82EF-7FD6-7C93-117F-22CFF82C6394}"/>
              </a:ext>
            </a:extLst>
          </p:cNvPr>
          <p:cNvSpPr txBox="1"/>
          <p:nvPr/>
        </p:nvSpPr>
        <p:spPr>
          <a:xfrm>
            <a:off x="8126484" y="2327212"/>
            <a:ext cx="1265469" cy="394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Gr.1: 09:30-10:15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Gr.2: 10:15-11:00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Gr.3: 11:00-11:45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0A6AF7D-1E4D-0894-3CE1-96A0DD7A8AA9}"/>
              </a:ext>
            </a:extLst>
          </p:cNvPr>
          <p:cNvSpPr txBox="1"/>
          <p:nvPr/>
        </p:nvSpPr>
        <p:spPr>
          <a:xfrm>
            <a:off x="8134285" y="1711013"/>
            <a:ext cx="831045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>
                <a:latin typeface="Helvetica Neue LT Pro 85 Heavy"/>
              </a:rPr>
              <a:t>U:</a:t>
            </a:r>
          </a:p>
          <a:p>
            <a:r>
              <a:rPr lang="en-US" sz="650" dirty="0" smtClean="0">
                <a:latin typeface="Helvetica Neue LT Pro 85 Heavy"/>
              </a:rPr>
              <a:t>Gr.1: 16:30-17:15</a:t>
            </a:r>
            <a:endParaRPr lang="en-US" sz="650" dirty="0">
              <a:latin typeface="Helvetica Neue LT Pro 85 Heavy"/>
            </a:endParaRPr>
          </a:p>
          <a:p>
            <a:r>
              <a:rPr lang="en-US" sz="650" dirty="0" smtClean="0">
                <a:latin typeface="Helvetica Neue LT Pro 85 Heavy"/>
              </a:rPr>
              <a:t>Gr.2: 17:15-18:00</a:t>
            </a:r>
            <a:endParaRPr lang="pl-PL" sz="650" dirty="0">
              <a:solidFill>
                <a:srgbClr val="474848"/>
              </a:solidFill>
              <a:latin typeface="Helvetica Neue LT Pro 85 Heavy"/>
            </a:endParaRP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id="{FD3CB5D7-BFE0-4FC9-5FF5-BA390B3302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820" y="1197899"/>
            <a:ext cx="736038" cy="526198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93961FEE-2816-2C78-CD97-F436AE7A73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817" y="1729186"/>
            <a:ext cx="736038" cy="298327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FA987B4A-D177-C944-AB23-9AF8CC6E3F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817" y="2032539"/>
            <a:ext cx="736038" cy="319941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B8A2C098-6857-FF3A-80FE-63157B03FC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817" y="2360527"/>
            <a:ext cx="736038" cy="317764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26C87234-F186-7F34-9DCC-C5966738E6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817" y="2682878"/>
            <a:ext cx="736038" cy="319942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85025365-5EA9-03C2-0818-EE7B2B9B9F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817" y="3018737"/>
            <a:ext cx="736038" cy="2442603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6D008082-4F2B-489B-5617-E52AE0BC5C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817" y="5455276"/>
            <a:ext cx="736038" cy="317374"/>
          </a:xfrm>
          <a:prstGeom prst="rect">
            <a:avLst/>
          </a:prstGeom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F5CD02F1-59C6-9721-D8A0-F47D77B70B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817" y="5788567"/>
            <a:ext cx="736038" cy="398890"/>
          </a:xfrm>
          <a:prstGeom prst="rect">
            <a:avLst/>
          </a:prstGeom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CCF7F3BA-8D3F-EA07-4368-BEEAF2950142}"/>
              </a:ext>
            </a:extLst>
          </p:cNvPr>
          <p:cNvSpPr txBox="1"/>
          <p:nvPr/>
        </p:nvSpPr>
        <p:spPr>
          <a:xfrm>
            <a:off x="8946010" y="1373567"/>
            <a:ext cx="8190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SHTUNE</a:t>
            </a:r>
          </a:p>
        </p:txBody>
      </p:sp>
      <p:pic>
        <p:nvPicPr>
          <p:cNvPr id="144" name="Picture 143">
            <a:extLst>
              <a:ext uri="{FF2B5EF4-FFF2-40B4-BE49-F238E27FC236}">
                <a16:creationId xmlns:a16="http://schemas.microsoft.com/office/drawing/2014/main" id="{7D8D97F6-E3B1-7C19-4763-946B833B7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168" y="6203374"/>
            <a:ext cx="736038" cy="303187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49C68058-B2A3-CA41-24ED-937BE3FDB1B1}"/>
              </a:ext>
            </a:extLst>
          </p:cNvPr>
          <p:cNvSpPr txBox="1"/>
          <p:nvPr/>
        </p:nvSpPr>
        <p:spPr>
          <a:xfrm>
            <a:off x="8945153" y="2701107"/>
            <a:ext cx="653904" cy="2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L: 17:30</a:t>
            </a:r>
          </a:p>
          <a:p>
            <a:r>
              <a:rPr lang="pl-PL" sz="654" b="1" dirty="0">
                <a:solidFill>
                  <a:srgbClr val="474848"/>
                </a:solidFill>
                <a:latin typeface="Helvetica Neue LT Pro 85 Heavy"/>
              </a:rPr>
              <a:t>    19:00</a:t>
            </a:r>
          </a:p>
        </p:txBody>
      </p:sp>
      <p:pic>
        <p:nvPicPr>
          <p:cNvPr id="152" name="Picture 151">
            <a:extLst>
              <a:ext uri="{FF2B5EF4-FFF2-40B4-BE49-F238E27FC236}">
                <a16:creationId xmlns:a16="http://schemas.microsoft.com/office/drawing/2014/main" id="{E10871BD-5483-B7D2-0CE1-14898BFBB9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907" y="1197895"/>
            <a:ext cx="409596" cy="5316326"/>
          </a:xfrm>
          <a:prstGeom prst="rect">
            <a:avLst/>
          </a:prstGeom>
        </p:spPr>
      </p:pic>
      <p:sp>
        <p:nvSpPr>
          <p:cNvPr id="153" name="TextBox 152">
            <a:extLst>
              <a:ext uri="{FF2B5EF4-FFF2-40B4-BE49-F238E27FC236}">
                <a16:creationId xmlns:a16="http://schemas.microsoft.com/office/drawing/2014/main" id="{A0EC1D9E-8206-412E-37DD-C677A5B2A939}"/>
              </a:ext>
            </a:extLst>
          </p:cNvPr>
          <p:cNvSpPr txBox="1"/>
          <p:nvPr/>
        </p:nvSpPr>
        <p:spPr>
          <a:xfrm>
            <a:off x="9657362" y="1367701"/>
            <a:ext cx="48196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40C0D19-C6D3-85D4-9E92-0ACF8AEF85E2}"/>
              </a:ext>
            </a:extLst>
          </p:cNvPr>
          <p:cNvSpPr txBox="1"/>
          <p:nvPr/>
        </p:nvSpPr>
        <p:spPr>
          <a:xfrm>
            <a:off x="9731895" y="1730983"/>
            <a:ext cx="1736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724A03ED-212F-DF3F-7446-CD57E7B19ADD}"/>
              </a:ext>
            </a:extLst>
          </p:cNvPr>
          <p:cNvSpPr txBox="1"/>
          <p:nvPr/>
        </p:nvSpPr>
        <p:spPr>
          <a:xfrm>
            <a:off x="9723040" y="2026646"/>
            <a:ext cx="212450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4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2015E4F6-0EC7-AB81-FF83-CCDE569B1717}"/>
              </a:ext>
            </a:extLst>
          </p:cNvPr>
          <p:cNvSpPr txBox="1"/>
          <p:nvPr/>
        </p:nvSpPr>
        <p:spPr>
          <a:xfrm>
            <a:off x="9697369" y="2367951"/>
            <a:ext cx="251764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7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F2EA3B27-C6A2-4F85-6CE3-1940DFBC85C8}"/>
              </a:ext>
            </a:extLst>
          </p:cNvPr>
          <p:cNvSpPr txBox="1"/>
          <p:nvPr/>
        </p:nvSpPr>
        <p:spPr>
          <a:xfrm>
            <a:off x="9720273" y="2672321"/>
            <a:ext cx="241430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4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193CD3E0-CCC9-468B-1024-79BF0957F46B}"/>
              </a:ext>
            </a:extLst>
          </p:cNvPr>
          <p:cNvSpPr txBox="1"/>
          <p:nvPr/>
        </p:nvSpPr>
        <p:spPr>
          <a:xfrm>
            <a:off x="9741267" y="4260591"/>
            <a:ext cx="28699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EA264F4-90DD-C23F-AB93-1E3502D6A4DD}"/>
              </a:ext>
            </a:extLst>
          </p:cNvPr>
          <p:cNvSpPr txBox="1"/>
          <p:nvPr/>
        </p:nvSpPr>
        <p:spPr>
          <a:xfrm>
            <a:off x="9720275" y="5778513"/>
            <a:ext cx="28699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2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4189D4BE-66F4-D13A-A4B4-6914095DF8D1}"/>
              </a:ext>
            </a:extLst>
          </p:cNvPr>
          <p:cNvSpPr txBox="1"/>
          <p:nvPr/>
        </p:nvSpPr>
        <p:spPr>
          <a:xfrm>
            <a:off x="9718100" y="5455998"/>
            <a:ext cx="28699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>
                <a:solidFill>
                  <a:schemeClr val="bg1"/>
                </a:solidFill>
                <a:latin typeface="Helvetica Neue LT Pro 85 Heavy"/>
              </a:rPr>
              <a:t>3</a:t>
            </a:r>
            <a:endParaRPr lang="en-US" sz="816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886935" y="1752677"/>
            <a:ext cx="908436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" b="1" dirty="0">
                <a:latin typeface="Helvetica Neue LT Pro 85 Heavy"/>
              </a:rPr>
              <a:t>L: 11:00 – 12:30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75143" y="2039404"/>
            <a:ext cx="848568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" b="1" dirty="0">
                <a:latin typeface="Helvetica Neue LT Pro 85 Heavy"/>
              </a:rPr>
              <a:t>L: 13:00 – 14:30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42770" y="1963265"/>
            <a:ext cx="979755" cy="4293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30" dirty="0" smtClean="0">
                <a:latin typeface="Helvetica Neue LT Pro 85 Heavy"/>
              </a:rPr>
              <a:t>U:</a:t>
            </a:r>
          </a:p>
          <a:p>
            <a:r>
              <a:rPr lang="en-US" sz="730" dirty="0" smtClean="0">
                <a:latin typeface="Helvetica Neue LT Pro 85 Heavy"/>
              </a:rPr>
              <a:t>Gr.2: 14:45-15:30</a:t>
            </a:r>
          </a:p>
          <a:p>
            <a:r>
              <a:rPr lang="en-US" sz="730" dirty="0" smtClean="0">
                <a:latin typeface="Helvetica Neue LT Pro 85 Heavy"/>
              </a:rPr>
              <a:t>Gr.1: 15:30 – 16:15</a:t>
            </a:r>
            <a:endParaRPr lang="en-US" sz="730" dirty="0">
              <a:latin typeface="Helvetica Neue LT Pro 85 Heavy"/>
            </a:endParaRPr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114</TotalTime>
  <Words>310</Words>
  <Application>Microsoft Office PowerPoint</Application>
  <PresentationFormat>Custom</PresentationFormat>
  <Paragraphs>149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 Neue LT Pro 85 Heavy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Njomza Uka</cp:lastModifiedBy>
  <cp:revision>14</cp:revision>
  <dcterms:created xsi:type="dcterms:W3CDTF">2024-02-28T11:18:43Z</dcterms:created>
  <dcterms:modified xsi:type="dcterms:W3CDTF">2024-03-14T15:51:30Z</dcterms:modified>
</cp:coreProperties>
</file>