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74848"/>
    <a:srgbClr val="AA1E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1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97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9908A-1735-3E33-B10F-3C4449699E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E75CF1-D42A-DCFD-815F-F9BE7C1DB6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308CDB-DE4A-27B8-E0A7-61668CB57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F5FB4-A448-4A1A-ADA5-E4EAF80FCC69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A62FDA-D842-353A-DA3E-436DE0BBC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C7FDC0-EDAD-EDDE-B044-706342E11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F2A4F-9912-4E74-BA10-02B59692B9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4519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E0237-975D-056A-635B-DA8315218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51A58A-A433-DDD5-9446-29319045C9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57EECE-6C20-B0C5-B957-FE2CB02FA4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F5FB4-A448-4A1A-ADA5-E4EAF80FCC69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613319-2580-A42A-8CAD-6C3BA1541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38BFF6-082B-83EA-A329-F50DE262C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F2A4F-9912-4E74-BA10-02B59692B9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917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11824-08FB-5987-64F5-C0EBBF1D82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DC8811-3D82-BE97-9037-3C14C1AE57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53A681-68A6-1217-F014-BD978FB30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F5FB4-A448-4A1A-ADA5-E4EAF80FCC69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3FB14C-C921-E5CF-0B09-1DA4839466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835DED-4B86-3BD8-4CAA-06774D007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F2A4F-9912-4E74-BA10-02B59692B9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9455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8D9DA-905D-9F7B-0F01-D7B248460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6D3885-281C-926F-8332-D1BE0EEACE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4C3E46-4F21-BAF0-E479-A9E442F32D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F537B1-926E-A788-0D2F-D4391AA42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F5FB4-A448-4A1A-ADA5-E4EAF80FCC69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0533A6-FC53-BFBA-3FF3-F96D95F02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4C4A25-5E9B-474B-539F-A3727B0D73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F2A4F-9912-4E74-BA10-02B59692B9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3787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18DEE-A400-DB2D-CB1B-58047D509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C0D259-E652-2659-D641-DCC95BE4F7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184583-022D-B254-DFAF-1AF87A52E7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32B5F5-6A14-E7CF-DFE6-2159E15A8A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CCAA44B-65E8-7F47-1463-83D9C82857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C30E484-D8E0-E2BD-02CF-39BBA41E46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F5FB4-A448-4A1A-ADA5-E4EAF80FCC69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A4537B6-6D23-B9F1-CDE6-006F86960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C5E96D1-892E-5E99-BC52-B9D7C1889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F2A4F-9912-4E74-BA10-02B59692B9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902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C4F545-7438-2202-35D0-2AE766EFD7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5D19D9-83B0-1C92-E3F7-022D4B21E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F5FB4-A448-4A1A-ADA5-E4EAF80FCC69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A39FDC-03DC-FDFD-5E3B-1BC9A4494F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2ADBCFB-C2C6-4C83-6252-B043514CF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F2A4F-9912-4E74-BA10-02B59692B9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918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5F897C-2149-777B-36E5-B93DA55266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F5FB4-A448-4A1A-ADA5-E4EAF80FCC69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F9D0F8E-A477-B0F5-F183-D6FE131010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818A95-D084-E33D-8158-FDFDE5E22E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F2A4F-9912-4E74-BA10-02B59692B9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8056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433E98-3BE6-FAA9-5456-6BB67DC16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8998B9-EC89-3A0F-CA57-B818C52F12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DF04A4-7D1B-22B5-1D74-53A5C4BC33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6BDE1E-08CA-AD3D-AE0F-056C171DE6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F5FB4-A448-4A1A-ADA5-E4EAF80FCC69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E061D5-86F8-1CAC-83DA-3D8664DEC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949D8F-B89E-D90E-29E8-6D9298DD8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F2A4F-9912-4E74-BA10-02B59692B9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8796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4B244B-5A02-8BE8-9FF4-CBABC513B7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A99985-50FC-00A9-5903-421C8F0561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A7043C-38D7-7182-86DE-ED1D9978F0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538F3E-115C-A9A0-4A86-DD4F5AC154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F5FB4-A448-4A1A-ADA5-E4EAF80FCC69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86A23D-AAE0-C811-1E27-0B2ECDE7EB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07C583-65BA-8A23-A6F8-301A40FCB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F2A4F-9912-4E74-BA10-02B59692B9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8986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74B368-3785-F155-C3E7-4DE3B0EE5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3BDF79-C048-4A95-3ED4-78D20B4D9E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769976-CDF6-991F-3E7B-141E0F367C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F5FB4-A448-4A1A-ADA5-E4EAF80FCC69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92C0E6-36E7-796A-7D8E-2FD029322A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DE428D-7956-3A9A-8EA1-A54375CB32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F2A4F-9912-4E74-BA10-02B59692B9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2130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1D6C0BA-B941-3E7A-7368-7612B1478FF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5B9B21-9226-5B38-1E50-39B8077F8D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C54303-580A-0C69-C36A-EF5B96688D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F5FB4-A448-4A1A-ADA5-E4EAF80FCC69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A3D44C-1FC3-4C02-FCFC-F85BD1B21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83622C-3E1A-FC5D-A8DE-7F98B8B8E3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F2A4F-9912-4E74-BA10-02B59692B9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6671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6DE9CAB-7D51-FBEE-DBE3-CBF852675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4C90A2-9F5B-A7D0-899F-A12D881DCF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8BF29D-DE61-8F83-FBD1-9623A2B57C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1F5FB4-A448-4A1A-ADA5-E4EAF80FCC69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668A6B-BEF8-7BFE-DE43-E41F07A680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8CC147-A9C3-E810-0757-BFC78CDA70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EF2A4F-9912-4E74-BA10-02B59692B9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982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C1E57D9-A4B3-3D4A-3DEE-8FF6B6C493D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32" y="645765"/>
            <a:ext cx="759139" cy="560143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5810FF6-0334-0D42-3BE8-1909215D52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516" y="1582457"/>
            <a:ext cx="365480" cy="466474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9415147-12C3-2565-472D-54562E227B6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2300" y="1586928"/>
            <a:ext cx="447750" cy="4649920"/>
          </a:xfrm>
          <a:prstGeom prst="rect">
            <a:avLst/>
          </a:prstGeom>
        </p:spPr>
      </p:pic>
      <p:sp>
        <p:nvSpPr>
          <p:cNvPr id="148" name="TextBox 147">
            <a:extLst>
              <a:ext uri="{FF2B5EF4-FFF2-40B4-BE49-F238E27FC236}">
                <a16:creationId xmlns:a16="http://schemas.microsoft.com/office/drawing/2014/main" id="{77CACE19-8C58-C434-01CB-F62804087356}"/>
              </a:ext>
            </a:extLst>
          </p:cNvPr>
          <p:cNvSpPr txBox="1"/>
          <p:nvPr/>
        </p:nvSpPr>
        <p:spPr>
          <a:xfrm>
            <a:off x="1520134" y="936634"/>
            <a:ext cx="9151732" cy="2609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96" b="1" dirty="0">
                <a:solidFill>
                  <a:srgbClr val="AA1E4D"/>
                </a:solidFill>
                <a:latin typeface="Helvetica Neue LT Pro 85 Heavy"/>
              </a:rPr>
              <a:t>SHKENCAT SHĒNDETĒSORE PĒR PROFILE DIAGNOSTIKE: MSc. SHKENCAT MJEKËSORE LABORATORIKE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D3A2856A-05D0-E751-7610-6E6560BD8037}"/>
              </a:ext>
            </a:extLst>
          </p:cNvPr>
          <p:cNvSpPr txBox="1"/>
          <p:nvPr/>
        </p:nvSpPr>
        <p:spPr>
          <a:xfrm>
            <a:off x="1520134" y="1149815"/>
            <a:ext cx="5553426" cy="259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089" dirty="0">
                <a:solidFill>
                  <a:srgbClr val="AA1E4D"/>
                </a:solidFill>
                <a:latin typeface="Helvetica Neue LT Pro 85 Heavy"/>
              </a:rPr>
              <a:t>ORARI I LIGJËRATAVE DHE USHTRIMEVE PËR</a:t>
            </a:r>
            <a:endParaRPr lang="en-US" sz="1089" dirty="0">
              <a:solidFill>
                <a:srgbClr val="AA1E4D"/>
              </a:solidFill>
              <a:latin typeface="Helvetica Neue LT Pro 85 Heavy"/>
            </a:endParaRP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726D01A9-B2EB-883B-32B9-73971FE3E767}"/>
              </a:ext>
            </a:extLst>
          </p:cNvPr>
          <p:cNvSpPr txBox="1"/>
          <p:nvPr/>
        </p:nvSpPr>
        <p:spPr>
          <a:xfrm>
            <a:off x="1520134" y="1310303"/>
            <a:ext cx="5553426" cy="259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89" b="1" dirty="0">
                <a:solidFill>
                  <a:srgbClr val="AA1E4D"/>
                </a:solidFill>
                <a:latin typeface="Helvetica Neue LT Pro 85 Heavy"/>
              </a:rPr>
              <a:t>VITIN AKADEMIK 2023/24 </a:t>
            </a:r>
            <a:r>
              <a:rPr lang="en-US" sz="1089" b="1" dirty="0" err="1">
                <a:solidFill>
                  <a:srgbClr val="AA1E4D"/>
                </a:solidFill>
                <a:latin typeface="Helvetica Neue LT Pro 85 Heavy"/>
              </a:rPr>
              <a:t>Semestri</a:t>
            </a:r>
            <a:r>
              <a:rPr lang="en-US" sz="1089" b="1" dirty="0">
                <a:solidFill>
                  <a:srgbClr val="AA1E4D"/>
                </a:solidFill>
                <a:latin typeface="Helvetica Neue LT Pro 85 Heavy"/>
              </a:rPr>
              <a:t> II-</a:t>
            </a:r>
            <a:r>
              <a:rPr lang="en-US" sz="1089" b="1" dirty="0" err="1">
                <a:solidFill>
                  <a:srgbClr val="AA1E4D"/>
                </a:solidFill>
                <a:latin typeface="Helvetica Neue LT Pro 85 Heavy"/>
              </a:rPr>
              <a:t>te</a:t>
            </a:r>
            <a:r>
              <a:rPr lang="en-US" sz="1089" b="1" dirty="0">
                <a:solidFill>
                  <a:srgbClr val="AA1E4D"/>
                </a:solidFill>
                <a:latin typeface="Helvetica Neue LT Pro 85 Heavy"/>
              </a:rPr>
              <a:t> 11.03.2024 – 25.05.2024</a:t>
            </a:r>
          </a:p>
        </p:txBody>
      </p:sp>
      <p:pic>
        <p:nvPicPr>
          <p:cNvPr id="182" name="Picture 181">
            <a:extLst>
              <a:ext uri="{FF2B5EF4-FFF2-40B4-BE49-F238E27FC236}">
                <a16:creationId xmlns:a16="http://schemas.microsoft.com/office/drawing/2014/main" id="{54B1D298-D82C-D184-B222-5E7F0BB0FE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5999" y="2167082"/>
            <a:ext cx="1374712" cy="510641"/>
          </a:xfrm>
          <a:prstGeom prst="rect">
            <a:avLst/>
          </a:prstGeom>
        </p:spPr>
      </p:pic>
      <p:pic>
        <p:nvPicPr>
          <p:cNvPr id="184" name="Picture 183">
            <a:extLst>
              <a:ext uri="{FF2B5EF4-FFF2-40B4-BE49-F238E27FC236}">
                <a16:creationId xmlns:a16="http://schemas.microsoft.com/office/drawing/2014/main" id="{6288090A-4A54-1BDD-FBD6-4DE8B128983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8788" y="1586565"/>
            <a:ext cx="800687" cy="574863"/>
          </a:xfrm>
          <a:prstGeom prst="rect">
            <a:avLst/>
          </a:prstGeom>
        </p:spPr>
      </p:pic>
      <p:pic>
        <p:nvPicPr>
          <p:cNvPr id="185" name="Picture 184">
            <a:extLst>
              <a:ext uri="{FF2B5EF4-FFF2-40B4-BE49-F238E27FC236}">
                <a16:creationId xmlns:a16="http://schemas.microsoft.com/office/drawing/2014/main" id="{5F81DBDD-15FE-6382-BB05-91DF43C9D6F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9998" y="1586565"/>
            <a:ext cx="860278" cy="574863"/>
          </a:xfrm>
          <a:prstGeom prst="rect">
            <a:avLst/>
          </a:prstGeom>
        </p:spPr>
      </p:pic>
      <p:pic>
        <p:nvPicPr>
          <p:cNvPr id="186" name="Picture 185">
            <a:extLst>
              <a:ext uri="{FF2B5EF4-FFF2-40B4-BE49-F238E27FC236}">
                <a16:creationId xmlns:a16="http://schemas.microsoft.com/office/drawing/2014/main" id="{4DDF64A6-0B74-0E67-12CE-4D4E18A2D8F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1169" y="1586565"/>
            <a:ext cx="980826" cy="574863"/>
          </a:xfrm>
          <a:prstGeom prst="rect">
            <a:avLst/>
          </a:prstGeom>
        </p:spPr>
      </p:pic>
      <p:pic>
        <p:nvPicPr>
          <p:cNvPr id="187" name="Picture 186">
            <a:extLst>
              <a:ext uri="{FF2B5EF4-FFF2-40B4-BE49-F238E27FC236}">
                <a16:creationId xmlns:a16="http://schemas.microsoft.com/office/drawing/2014/main" id="{C0445B7D-EE99-DB78-D648-C3A2D5955D3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5507" y="1586565"/>
            <a:ext cx="927661" cy="574863"/>
          </a:xfrm>
          <a:prstGeom prst="rect">
            <a:avLst/>
          </a:prstGeom>
        </p:spPr>
      </p:pic>
      <p:pic>
        <p:nvPicPr>
          <p:cNvPr id="188" name="Picture 187">
            <a:extLst>
              <a:ext uri="{FF2B5EF4-FFF2-40B4-BE49-F238E27FC236}">
                <a16:creationId xmlns:a16="http://schemas.microsoft.com/office/drawing/2014/main" id="{9628DDFC-B612-5014-024F-7BB38A75019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8113" y="1586565"/>
            <a:ext cx="969393" cy="574863"/>
          </a:xfrm>
          <a:prstGeom prst="rect">
            <a:avLst/>
          </a:prstGeom>
        </p:spPr>
      </p:pic>
      <p:pic>
        <p:nvPicPr>
          <p:cNvPr id="189" name="Picture 188">
            <a:extLst>
              <a:ext uri="{FF2B5EF4-FFF2-40B4-BE49-F238E27FC236}">
                <a16:creationId xmlns:a16="http://schemas.microsoft.com/office/drawing/2014/main" id="{E2F67434-E23C-69ED-226C-A0F089E61DA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146" y="1586565"/>
            <a:ext cx="698281" cy="574863"/>
          </a:xfrm>
          <a:prstGeom prst="rect">
            <a:avLst/>
          </a:prstGeom>
        </p:spPr>
      </p:pic>
      <p:pic>
        <p:nvPicPr>
          <p:cNvPr id="190" name="Picture 189">
            <a:extLst>
              <a:ext uri="{FF2B5EF4-FFF2-40B4-BE49-F238E27FC236}">
                <a16:creationId xmlns:a16="http://schemas.microsoft.com/office/drawing/2014/main" id="{5B0CF70E-AB12-D47A-393D-4A1983F07E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1041" y="1586565"/>
            <a:ext cx="529003" cy="574863"/>
          </a:xfrm>
          <a:prstGeom prst="rect">
            <a:avLst/>
          </a:prstGeom>
        </p:spPr>
      </p:pic>
      <p:pic>
        <p:nvPicPr>
          <p:cNvPr id="192" name="Picture 191">
            <a:extLst>
              <a:ext uri="{FF2B5EF4-FFF2-40B4-BE49-F238E27FC236}">
                <a16:creationId xmlns:a16="http://schemas.microsoft.com/office/drawing/2014/main" id="{B9DE65AF-4409-05AB-0247-C7A889B19E6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2091" y="1586565"/>
            <a:ext cx="1332453" cy="574863"/>
          </a:xfrm>
          <a:prstGeom prst="rect">
            <a:avLst/>
          </a:prstGeom>
        </p:spPr>
      </p:pic>
      <p:pic>
        <p:nvPicPr>
          <p:cNvPr id="193" name="Picture 192">
            <a:extLst>
              <a:ext uri="{FF2B5EF4-FFF2-40B4-BE49-F238E27FC236}">
                <a16:creationId xmlns:a16="http://schemas.microsoft.com/office/drawing/2014/main" id="{878D2C84-8DD2-239F-DA63-6ED5D2E7B2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2851" y="1586565"/>
            <a:ext cx="1377788" cy="574863"/>
          </a:xfrm>
          <a:prstGeom prst="rect">
            <a:avLst/>
          </a:prstGeom>
        </p:spPr>
      </p:pic>
      <p:pic>
        <p:nvPicPr>
          <p:cNvPr id="194" name="Picture 193">
            <a:extLst>
              <a:ext uri="{FF2B5EF4-FFF2-40B4-BE49-F238E27FC236}">
                <a16:creationId xmlns:a16="http://schemas.microsoft.com/office/drawing/2014/main" id="{1D0DA0C7-37C8-896D-468E-E0CEA32282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5999" y="2684885"/>
            <a:ext cx="1374712" cy="455378"/>
          </a:xfrm>
          <a:prstGeom prst="rect">
            <a:avLst/>
          </a:prstGeom>
        </p:spPr>
      </p:pic>
      <p:pic>
        <p:nvPicPr>
          <p:cNvPr id="195" name="Picture 194">
            <a:extLst>
              <a:ext uri="{FF2B5EF4-FFF2-40B4-BE49-F238E27FC236}">
                <a16:creationId xmlns:a16="http://schemas.microsoft.com/office/drawing/2014/main" id="{580AEF0E-642D-F9AE-1B66-8CBB13D7B2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5999" y="3144801"/>
            <a:ext cx="1374712" cy="709592"/>
          </a:xfrm>
          <a:prstGeom prst="rect">
            <a:avLst/>
          </a:prstGeom>
        </p:spPr>
      </p:pic>
      <p:pic>
        <p:nvPicPr>
          <p:cNvPr id="196" name="Picture 195">
            <a:extLst>
              <a:ext uri="{FF2B5EF4-FFF2-40B4-BE49-F238E27FC236}">
                <a16:creationId xmlns:a16="http://schemas.microsoft.com/office/drawing/2014/main" id="{3D382AB2-7DB9-E6C7-CD44-AF09E71AC1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5999" y="3861996"/>
            <a:ext cx="1374712" cy="679607"/>
          </a:xfrm>
          <a:prstGeom prst="rect">
            <a:avLst/>
          </a:prstGeom>
        </p:spPr>
      </p:pic>
      <p:pic>
        <p:nvPicPr>
          <p:cNvPr id="198" name="Picture 197">
            <a:extLst>
              <a:ext uri="{FF2B5EF4-FFF2-40B4-BE49-F238E27FC236}">
                <a16:creationId xmlns:a16="http://schemas.microsoft.com/office/drawing/2014/main" id="{34D3BD9E-AABA-8DE8-4F27-FC381D997C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5999" y="4553766"/>
            <a:ext cx="1374712" cy="669217"/>
          </a:xfrm>
          <a:prstGeom prst="rect">
            <a:avLst/>
          </a:prstGeom>
        </p:spPr>
      </p:pic>
      <p:pic>
        <p:nvPicPr>
          <p:cNvPr id="199" name="Picture 198">
            <a:extLst>
              <a:ext uri="{FF2B5EF4-FFF2-40B4-BE49-F238E27FC236}">
                <a16:creationId xmlns:a16="http://schemas.microsoft.com/office/drawing/2014/main" id="{CBAD9CFC-6A13-F900-DE4F-B47D8C0C87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5999" y="5230782"/>
            <a:ext cx="1374712" cy="562572"/>
          </a:xfrm>
          <a:prstGeom prst="rect">
            <a:avLst/>
          </a:prstGeom>
        </p:spPr>
      </p:pic>
      <p:pic>
        <p:nvPicPr>
          <p:cNvPr id="200" name="Picture 199">
            <a:extLst>
              <a:ext uri="{FF2B5EF4-FFF2-40B4-BE49-F238E27FC236}">
                <a16:creationId xmlns:a16="http://schemas.microsoft.com/office/drawing/2014/main" id="{071E912E-59E0-8743-077D-5EC4F55240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5999" y="5799574"/>
            <a:ext cx="1374712" cy="443212"/>
          </a:xfrm>
          <a:prstGeom prst="rect">
            <a:avLst/>
          </a:prstGeom>
        </p:spPr>
      </p:pic>
      <p:pic>
        <p:nvPicPr>
          <p:cNvPr id="203" name="Picture 202">
            <a:extLst>
              <a:ext uri="{FF2B5EF4-FFF2-40B4-BE49-F238E27FC236}">
                <a16:creationId xmlns:a16="http://schemas.microsoft.com/office/drawing/2014/main" id="{9885CEFC-F92E-E4F6-849C-10E30DF545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5056" y="2167082"/>
            <a:ext cx="1329467" cy="510641"/>
          </a:xfrm>
          <a:prstGeom prst="rect">
            <a:avLst/>
          </a:prstGeom>
        </p:spPr>
      </p:pic>
      <p:pic>
        <p:nvPicPr>
          <p:cNvPr id="204" name="Picture 203">
            <a:extLst>
              <a:ext uri="{FF2B5EF4-FFF2-40B4-BE49-F238E27FC236}">
                <a16:creationId xmlns:a16="http://schemas.microsoft.com/office/drawing/2014/main" id="{01D546B1-CDBA-E6D3-E542-237654827D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5056" y="2684885"/>
            <a:ext cx="1329467" cy="455378"/>
          </a:xfrm>
          <a:prstGeom prst="rect">
            <a:avLst/>
          </a:prstGeom>
        </p:spPr>
      </p:pic>
      <p:pic>
        <p:nvPicPr>
          <p:cNvPr id="205" name="Picture 204">
            <a:extLst>
              <a:ext uri="{FF2B5EF4-FFF2-40B4-BE49-F238E27FC236}">
                <a16:creationId xmlns:a16="http://schemas.microsoft.com/office/drawing/2014/main" id="{BF367F43-F53F-5353-035A-E0D7160E2EE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7937" y="3144605"/>
            <a:ext cx="1329467" cy="709592"/>
          </a:xfrm>
          <a:prstGeom prst="rect">
            <a:avLst/>
          </a:prstGeom>
        </p:spPr>
      </p:pic>
      <p:pic>
        <p:nvPicPr>
          <p:cNvPr id="206" name="Picture 205">
            <a:extLst>
              <a:ext uri="{FF2B5EF4-FFF2-40B4-BE49-F238E27FC236}">
                <a16:creationId xmlns:a16="http://schemas.microsoft.com/office/drawing/2014/main" id="{0A107A4E-83BC-51D9-07E2-FBB46A8C78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5056" y="3861996"/>
            <a:ext cx="1329467" cy="679607"/>
          </a:xfrm>
          <a:prstGeom prst="rect">
            <a:avLst/>
          </a:prstGeom>
        </p:spPr>
      </p:pic>
      <p:pic>
        <p:nvPicPr>
          <p:cNvPr id="208" name="Picture 207">
            <a:extLst>
              <a:ext uri="{FF2B5EF4-FFF2-40B4-BE49-F238E27FC236}">
                <a16:creationId xmlns:a16="http://schemas.microsoft.com/office/drawing/2014/main" id="{C0627596-FEB1-2D34-06C0-F19D2BC01D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5056" y="4553766"/>
            <a:ext cx="1329467" cy="669217"/>
          </a:xfrm>
          <a:prstGeom prst="rect">
            <a:avLst/>
          </a:prstGeom>
        </p:spPr>
      </p:pic>
      <p:pic>
        <p:nvPicPr>
          <p:cNvPr id="209" name="Picture 208">
            <a:extLst>
              <a:ext uri="{FF2B5EF4-FFF2-40B4-BE49-F238E27FC236}">
                <a16:creationId xmlns:a16="http://schemas.microsoft.com/office/drawing/2014/main" id="{99DB2458-D01C-8E64-9CA1-F649CFFD12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5056" y="5230782"/>
            <a:ext cx="1329467" cy="562572"/>
          </a:xfrm>
          <a:prstGeom prst="rect">
            <a:avLst/>
          </a:prstGeom>
        </p:spPr>
      </p:pic>
      <p:pic>
        <p:nvPicPr>
          <p:cNvPr id="210" name="Picture 209">
            <a:extLst>
              <a:ext uri="{FF2B5EF4-FFF2-40B4-BE49-F238E27FC236}">
                <a16:creationId xmlns:a16="http://schemas.microsoft.com/office/drawing/2014/main" id="{A6A1C3E2-0315-7A8C-88A0-5A5C83D630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5056" y="5799574"/>
            <a:ext cx="1329467" cy="443212"/>
          </a:xfrm>
          <a:prstGeom prst="rect">
            <a:avLst/>
          </a:prstGeom>
        </p:spPr>
      </p:pic>
      <p:pic>
        <p:nvPicPr>
          <p:cNvPr id="223" name="Picture 222">
            <a:extLst>
              <a:ext uri="{FF2B5EF4-FFF2-40B4-BE49-F238E27FC236}">
                <a16:creationId xmlns:a16="http://schemas.microsoft.com/office/drawing/2014/main" id="{C67F17C8-1688-2F8F-565B-54D8A51A6A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8868" y="2167082"/>
            <a:ext cx="529003" cy="510641"/>
          </a:xfrm>
          <a:prstGeom prst="rect">
            <a:avLst/>
          </a:prstGeom>
        </p:spPr>
      </p:pic>
      <p:pic>
        <p:nvPicPr>
          <p:cNvPr id="224" name="Picture 223">
            <a:extLst>
              <a:ext uri="{FF2B5EF4-FFF2-40B4-BE49-F238E27FC236}">
                <a16:creationId xmlns:a16="http://schemas.microsoft.com/office/drawing/2014/main" id="{DFF56417-81EB-D411-28B9-A25E8AB6CF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8868" y="2684885"/>
            <a:ext cx="529003" cy="455378"/>
          </a:xfrm>
          <a:prstGeom prst="rect">
            <a:avLst/>
          </a:prstGeom>
        </p:spPr>
      </p:pic>
      <p:pic>
        <p:nvPicPr>
          <p:cNvPr id="225" name="Picture 224">
            <a:extLst>
              <a:ext uri="{FF2B5EF4-FFF2-40B4-BE49-F238E27FC236}">
                <a16:creationId xmlns:a16="http://schemas.microsoft.com/office/drawing/2014/main" id="{9C83EC74-8232-28EA-73CB-630C844473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8868" y="3144801"/>
            <a:ext cx="529003" cy="709592"/>
          </a:xfrm>
          <a:prstGeom prst="rect">
            <a:avLst/>
          </a:prstGeom>
        </p:spPr>
      </p:pic>
      <p:pic>
        <p:nvPicPr>
          <p:cNvPr id="226" name="Picture 225">
            <a:extLst>
              <a:ext uri="{FF2B5EF4-FFF2-40B4-BE49-F238E27FC236}">
                <a16:creationId xmlns:a16="http://schemas.microsoft.com/office/drawing/2014/main" id="{812E98B6-A585-E84A-29F6-8F3E06A842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8868" y="3861996"/>
            <a:ext cx="529003" cy="679607"/>
          </a:xfrm>
          <a:prstGeom prst="rect">
            <a:avLst/>
          </a:prstGeom>
        </p:spPr>
      </p:pic>
      <p:pic>
        <p:nvPicPr>
          <p:cNvPr id="228" name="Picture 227">
            <a:extLst>
              <a:ext uri="{FF2B5EF4-FFF2-40B4-BE49-F238E27FC236}">
                <a16:creationId xmlns:a16="http://schemas.microsoft.com/office/drawing/2014/main" id="{DEF978E4-6EF6-3B17-0A74-D9C5A7B80F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8868" y="4553766"/>
            <a:ext cx="529003" cy="669217"/>
          </a:xfrm>
          <a:prstGeom prst="rect">
            <a:avLst/>
          </a:prstGeom>
        </p:spPr>
      </p:pic>
      <p:pic>
        <p:nvPicPr>
          <p:cNvPr id="229" name="Picture 228">
            <a:extLst>
              <a:ext uri="{FF2B5EF4-FFF2-40B4-BE49-F238E27FC236}">
                <a16:creationId xmlns:a16="http://schemas.microsoft.com/office/drawing/2014/main" id="{1FBF08A8-1BDA-4EE2-2358-3FD54B5B8F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8868" y="5230782"/>
            <a:ext cx="529003" cy="562572"/>
          </a:xfrm>
          <a:prstGeom prst="rect">
            <a:avLst/>
          </a:prstGeom>
        </p:spPr>
      </p:pic>
      <p:pic>
        <p:nvPicPr>
          <p:cNvPr id="230" name="Picture 229">
            <a:extLst>
              <a:ext uri="{FF2B5EF4-FFF2-40B4-BE49-F238E27FC236}">
                <a16:creationId xmlns:a16="http://schemas.microsoft.com/office/drawing/2014/main" id="{F2309A89-EAAE-2CBD-8DEE-75D5156410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8868" y="5799574"/>
            <a:ext cx="529003" cy="443212"/>
          </a:xfrm>
          <a:prstGeom prst="rect">
            <a:avLst/>
          </a:prstGeom>
        </p:spPr>
      </p:pic>
      <p:pic>
        <p:nvPicPr>
          <p:cNvPr id="233" name="Picture 232">
            <a:extLst>
              <a:ext uri="{FF2B5EF4-FFF2-40B4-BE49-F238E27FC236}">
                <a16:creationId xmlns:a16="http://schemas.microsoft.com/office/drawing/2014/main" id="{4BED3407-1656-9A80-F949-EFF701E1D5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8584" y="2167082"/>
            <a:ext cx="698281" cy="510641"/>
          </a:xfrm>
          <a:prstGeom prst="rect">
            <a:avLst/>
          </a:prstGeom>
        </p:spPr>
      </p:pic>
      <p:pic>
        <p:nvPicPr>
          <p:cNvPr id="234" name="Picture 233">
            <a:extLst>
              <a:ext uri="{FF2B5EF4-FFF2-40B4-BE49-F238E27FC236}">
                <a16:creationId xmlns:a16="http://schemas.microsoft.com/office/drawing/2014/main" id="{A70C8D25-12A9-2A9B-7C22-10D006BA7E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8584" y="2684885"/>
            <a:ext cx="698281" cy="455378"/>
          </a:xfrm>
          <a:prstGeom prst="rect">
            <a:avLst/>
          </a:prstGeom>
        </p:spPr>
      </p:pic>
      <p:pic>
        <p:nvPicPr>
          <p:cNvPr id="235" name="Picture 234">
            <a:extLst>
              <a:ext uri="{FF2B5EF4-FFF2-40B4-BE49-F238E27FC236}">
                <a16:creationId xmlns:a16="http://schemas.microsoft.com/office/drawing/2014/main" id="{7EA13E26-9800-B544-62A0-F9C2EB5546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8584" y="3144801"/>
            <a:ext cx="698281" cy="709592"/>
          </a:xfrm>
          <a:prstGeom prst="rect">
            <a:avLst/>
          </a:prstGeom>
        </p:spPr>
      </p:pic>
      <p:pic>
        <p:nvPicPr>
          <p:cNvPr id="236" name="Picture 235">
            <a:extLst>
              <a:ext uri="{FF2B5EF4-FFF2-40B4-BE49-F238E27FC236}">
                <a16:creationId xmlns:a16="http://schemas.microsoft.com/office/drawing/2014/main" id="{E454BFCF-CCA9-6CEC-854E-C1F725DC7F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8584" y="3861996"/>
            <a:ext cx="698281" cy="679607"/>
          </a:xfrm>
          <a:prstGeom prst="rect">
            <a:avLst/>
          </a:prstGeom>
        </p:spPr>
      </p:pic>
      <p:pic>
        <p:nvPicPr>
          <p:cNvPr id="238" name="Picture 237">
            <a:extLst>
              <a:ext uri="{FF2B5EF4-FFF2-40B4-BE49-F238E27FC236}">
                <a16:creationId xmlns:a16="http://schemas.microsoft.com/office/drawing/2014/main" id="{65B6567C-ED7C-012A-1723-11ECBD791D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8584" y="4553766"/>
            <a:ext cx="698281" cy="669217"/>
          </a:xfrm>
          <a:prstGeom prst="rect">
            <a:avLst/>
          </a:prstGeom>
        </p:spPr>
      </p:pic>
      <p:pic>
        <p:nvPicPr>
          <p:cNvPr id="239" name="Picture 238">
            <a:extLst>
              <a:ext uri="{FF2B5EF4-FFF2-40B4-BE49-F238E27FC236}">
                <a16:creationId xmlns:a16="http://schemas.microsoft.com/office/drawing/2014/main" id="{06048F94-94CA-BFF9-6352-FADC12169F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8584" y="5230782"/>
            <a:ext cx="698281" cy="562572"/>
          </a:xfrm>
          <a:prstGeom prst="rect">
            <a:avLst/>
          </a:prstGeom>
        </p:spPr>
      </p:pic>
      <p:pic>
        <p:nvPicPr>
          <p:cNvPr id="240" name="Picture 239">
            <a:extLst>
              <a:ext uri="{FF2B5EF4-FFF2-40B4-BE49-F238E27FC236}">
                <a16:creationId xmlns:a16="http://schemas.microsoft.com/office/drawing/2014/main" id="{53E2851A-12EB-9B42-893C-AA4D4582E5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8584" y="5799574"/>
            <a:ext cx="698281" cy="443212"/>
          </a:xfrm>
          <a:prstGeom prst="rect">
            <a:avLst/>
          </a:prstGeom>
        </p:spPr>
      </p:pic>
      <p:pic>
        <p:nvPicPr>
          <p:cNvPr id="243" name="Picture 242">
            <a:extLst>
              <a:ext uri="{FF2B5EF4-FFF2-40B4-BE49-F238E27FC236}">
                <a16:creationId xmlns:a16="http://schemas.microsoft.com/office/drawing/2014/main" id="{AAA4AAD9-D35C-EB34-830E-287F3EC787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6550" y="2167082"/>
            <a:ext cx="969393" cy="510641"/>
          </a:xfrm>
          <a:prstGeom prst="rect">
            <a:avLst/>
          </a:prstGeom>
        </p:spPr>
      </p:pic>
      <p:pic>
        <p:nvPicPr>
          <p:cNvPr id="244" name="Picture 243">
            <a:extLst>
              <a:ext uri="{FF2B5EF4-FFF2-40B4-BE49-F238E27FC236}">
                <a16:creationId xmlns:a16="http://schemas.microsoft.com/office/drawing/2014/main" id="{ED5446C4-548C-A37D-9482-79B555ED68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6550" y="2684885"/>
            <a:ext cx="969393" cy="455378"/>
          </a:xfrm>
          <a:prstGeom prst="rect">
            <a:avLst/>
          </a:prstGeom>
        </p:spPr>
      </p:pic>
      <p:pic>
        <p:nvPicPr>
          <p:cNvPr id="245" name="Picture 244">
            <a:extLst>
              <a:ext uri="{FF2B5EF4-FFF2-40B4-BE49-F238E27FC236}">
                <a16:creationId xmlns:a16="http://schemas.microsoft.com/office/drawing/2014/main" id="{169A2577-B3FA-E4F3-9128-CB6BE29A4A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6550" y="3144801"/>
            <a:ext cx="969393" cy="709592"/>
          </a:xfrm>
          <a:prstGeom prst="rect">
            <a:avLst/>
          </a:prstGeom>
        </p:spPr>
      </p:pic>
      <p:pic>
        <p:nvPicPr>
          <p:cNvPr id="246" name="Picture 245">
            <a:extLst>
              <a:ext uri="{FF2B5EF4-FFF2-40B4-BE49-F238E27FC236}">
                <a16:creationId xmlns:a16="http://schemas.microsoft.com/office/drawing/2014/main" id="{41F7C97D-5074-94E1-5149-D2BFEB566A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6550" y="3861996"/>
            <a:ext cx="969393" cy="679607"/>
          </a:xfrm>
          <a:prstGeom prst="rect">
            <a:avLst/>
          </a:prstGeom>
        </p:spPr>
      </p:pic>
      <p:pic>
        <p:nvPicPr>
          <p:cNvPr id="248" name="Picture 247">
            <a:extLst>
              <a:ext uri="{FF2B5EF4-FFF2-40B4-BE49-F238E27FC236}">
                <a16:creationId xmlns:a16="http://schemas.microsoft.com/office/drawing/2014/main" id="{D9450650-C19E-3E0B-F378-B762B68A39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6550" y="4553766"/>
            <a:ext cx="969393" cy="669217"/>
          </a:xfrm>
          <a:prstGeom prst="rect">
            <a:avLst/>
          </a:prstGeom>
        </p:spPr>
      </p:pic>
      <p:pic>
        <p:nvPicPr>
          <p:cNvPr id="249" name="Picture 248">
            <a:extLst>
              <a:ext uri="{FF2B5EF4-FFF2-40B4-BE49-F238E27FC236}">
                <a16:creationId xmlns:a16="http://schemas.microsoft.com/office/drawing/2014/main" id="{3CF30653-B766-7EB1-2BE8-AC3BD35C94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6550" y="5230782"/>
            <a:ext cx="969393" cy="562572"/>
          </a:xfrm>
          <a:prstGeom prst="rect">
            <a:avLst/>
          </a:prstGeom>
        </p:spPr>
      </p:pic>
      <p:pic>
        <p:nvPicPr>
          <p:cNvPr id="250" name="Picture 249">
            <a:extLst>
              <a:ext uri="{FF2B5EF4-FFF2-40B4-BE49-F238E27FC236}">
                <a16:creationId xmlns:a16="http://schemas.microsoft.com/office/drawing/2014/main" id="{6C1E91B6-8D69-D7D1-318F-924D29820E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4260" y="5799574"/>
            <a:ext cx="969393" cy="443212"/>
          </a:xfrm>
          <a:prstGeom prst="rect">
            <a:avLst/>
          </a:prstGeom>
        </p:spPr>
      </p:pic>
      <p:pic>
        <p:nvPicPr>
          <p:cNvPr id="253" name="Picture 252">
            <a:extLst>
              <a:ext uri="{FF2B5EF4-FFF2-40B4-BE49-F238E27FC236}">
                <a16:creationId xmlns:a16="http://schemas.microsoft.com/office/drawing/2014/main" id="{D41DA952-3398-D328-BD0D-E2B156FB11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3943" y="2167082"/>
            <a:ext cx="927661" cy="510641"/>
          </a:xfrm>
          <a:prstGeom prst="rect">
            <a:avLst/>
          </a:prstGeom>
        </p:spPr>
      </p:pic>
      <p:pic>
        <p:nvPicPr>
          <p:cNvPr id="254" name="Picture 253">
            <a:extLst>
              <a:ext uri="{FF2B5EF4-FFF2-40B4-BE49-F238E27FC236}">
                <a16:creationId xmlns:a16="http://schemas.microsoft.com/office/drawing/2014/main" id="{0CBF4C0C-51DF-6C17-90B6-F8EFDDDBC8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3943" y="2684885"/>
            <a:ext cx="927661" cy="455378"/>
          </a:xfrm>
          <a:prstGeom prst="rect">
            <a:avLst/>
          </a:prstGeom>
        </p:spPr>
      </p:pic>
      <p:pic>
        <p:nvPicPr>
          <p:cNvPr id="255" name="Picture 254">
            <a:extLst>
              <a:ext uri="{FF2B5EF4-FFF2-40B4-BE49-F238E27FC236}">
                <a16:creationId xmlns:a16="http://schemas.microsoft.com/office/drawing/2014/main" id="{834976F2-0831-E785-6496-5AC466BE6F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3943" y="3144801"/>
            <a:ext cx="927661" cy="709592"/>
          </a:xfrm>
          <a:prstGeom prst="rect">
            <a:avLst/>
          </a:prstGeom>
        </p:spPr>
      </p:pic>
      <p:pic>
        <p:nvPicPr>
          <p:cNvPr id="256" name="Picture 255">
            <a:extLst>
              <a:ext uri="{FF2B5EF4-FFF2-40B4-BE49-F238E27FC236}">
                <a16:creationId xmlns:a16="http://schemas.microsoft.com/office/drawing/2014/main" id="{14DD2791-BEF1-052E-E41F-A0B8571DB2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3943" y="3861996"/>
            <a:ext cx="927661" cy="679607"/>
          </a:xfrm>
          <a:prstGeom prst="rect">
            <a:avLst/>
          </a:prstGeom>
        </p:spPr>
      </p:pic>
      <p:pic>
        <p:nvPicPr>
          <p:cNvPr id="258" name="Picture 257">
            <a:extLst>
              <a:ext uri="{FF2B5EF4-FFF2-40B4-BE49-F238E27FC236}">
                <a16:creationId xmlns:a16="http://schemas.microsoft.com/office/drawing/2014/main" id="{394B58E4-FFA7-538A-9F46-068F81F7D9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3943" y="4553766"/>
            <a:ext cx="927661" cy="669217"/>
          </a:xfrm>
          <a:prstGeom prst="rect">
            <a:avLst/>
          </a:prstGeom>
        </p:spPr>
      </p:pic>
      <p:pic>
        <p:nvPicPr>
          <p:cNvPr id="259" name="Picture 258">
            <a:extLst>
              <a:ext uri="{FF2B5EF4-FFF2-40B4-BE49-F238E27FC236}">
                <a16:creationId xmlns:a16="http://schemas.microsoft.com/office/drawing/2014/main" id="{D14F5842-5234-6D96-8127-DA620FBEC2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3943" y="5230782"/>
            <a:ext cx="927661" cy="562572"/>
          </a:xfrm>
          <a:prstGeom prst="rect">
            <a:avLst/>
          </a:prstGeom>
        </p:spPr>
      </p:pic>
      <p:pic>
        <p:nvPicPr>
          <p:cNvPr id="260" name="Picture 259">
            <a:extLst>
              <a:ext uri="{FF2B5EF4-FFF2-40B4-BE49-F238E27FC236}">
                <a16:creationId xmlns:a16="http://schemas.microsoft.com/office/drawing/2014/main" id="{96A43924-2820-6BA2-8B8D-DAF2D73DB1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3943" y="5799574"/>
            <a:ext cx="927661" cy="443212"/>
          </a:xfrm>
          <a:prstGeom prst="rect">
            <a:avLst/>
          </a:prstGeom>
        </p:spPr>
      </p:pic>
      <p:pic>
        <p:nvPicPr>
          <p:cNvPr id="263" name="Picture 262">
            <a:extLst>
              <a:ext uri="{FF2B5EF4-FFF2-40B4-BE49-F238E27FC236}">
                <a16:creationId xmlns:a16="http://schemas.microsoft.com/office/drawing/2014/main" id="{0E248EBC-4E92-70F4-7E03-0216A704DD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1420" y="2167082"/>
            <a:ext cx="980575" cy="510641"/>
          </a:xfrm>
          <a:prstGeom prst="rect">
            <a:avLst/>
          </a:prstGeom>
        </p:spPr>
      </p:pic>
      <p:pic>
        <p:nvPicPr>
          <p:cNvPr id="264" name="Picture 263">
            <a:extLst>
              <a:ext uri="{FF2B5EF4-FFF2-40B4-BE49-F238E27FC236}">
                <a16:creationId xmlns:a16="http://schemas.microsoft.com/office/drawing/2014/main" id="{4847EACA-1A7A-B8D3-2B33-A093D5F364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1420" y="2684884"/>
            <a:ext cx="980575" cy="442499"/>
          </a:xfrm>
          <a:prstGeom prst="rect">
            <a:avLst/>
          </a:prstGeom>
        </p:spPr>
      </p:pic>
      <p:pic>
        <p:nvPicPr>
          <p:cNvPr id="265" name="Picture 264">
            <a:extLst>
              <a:ext uri="{FF2B5EF4-FFF2-40B4-BE49-F238E27FC236}">
                <a16:creationId xmlns:a16="http://schemas.microsoft.com/office/drawing/2014/main" id="{A8609DAF-2779-317F-D50C-E763FD804D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1420" y="3144801"/>
            <a:ext cx="980575" cy="709592"/>
          </a:xfrm>
          <a:prstGeom prst="rect">
            <a:avLst/>
          </a:prstGeom>
        </p:spPr>
      </p:pic>
      <p:pic>
        <p:nvPicPr>
          <p:cNvPr id="266" name="Picture 265">
            <a:extLst>
              <a:ext uri="{FF2B5EF4-FFF2-40B4-BE49-F238E27FC236}">
                <a16:creationId xmlns:a16="http://schemas.microsoft.com/office/drawing/2014/main" id="{B340024E-656D-CA48-B6AC-00EB65FA50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1420" y="3861996"/>
            <a:ext cx="980575" cy="679607"/>
          </a:xfrm>
          <a:prstGeom prst="rect">
            <a:avLst/>
          </a:prstGeom>
        </p:spPr>
      </p:pic>
      <p:pic>
        <p:nvPicPr>
          <p:cNvPr id="268" name="Picture 267">
            <a:extLst>
              <a:ext uri="{FF2B5EF4-FFF2-40B4-BE49-F238E27FC236}">
                <a16:creationId xmlns:a16="http://schemas.microsoft.com/office/drawing/2014/main" id="{CCFC272A-7396-2F24-C89A-9FFD8B5918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1420" y="4553766"/>
            <a:ext cx="980575" cy="669217"/>
          </a:xfrm>
          <a:prstGeom prst="rect">
            <a:avLst/>
          </a:prstGeom>
        </p:spPr>
      </p:pic>
      <p:pic>
        <p:nvPicPr>
          <p:cNvPr id="269" name="Picture 268">
            <a:extLst>
              <a:ext uri="{FF2B5EF4-FFF2-40B4-BE49-F238E27FC236}">
                <a16:creationId xmlns:a16="http://schemas.microsoft.com/office/drawing/2014/main" id="{7A8B2112-9121-4401-14A7-FA6B1A2133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1420" y="5230782"/>
            <a:ext cx="980575" cy="562572"/>
          </a:xfrm>
          <a:prstGeom prst="rect">
            <a:avLst/>
          </a:prstGeom>
        </p:spPr>
      </p:pic>
      <p:pic>
        <p:nvPicPr>
          <p:cNvPr id="270" name="Picture 269">
            <a:extLst>
              <a:ext uri="{FF2B5EF4-FFF2-40B4-BE49-F238E27FC236}">
                <a16:creationId xmlns:a16="http://schemas.microsoft.com/office/drawing/2014/main" id="{1C56EEE4-B5E5-85EA-D43F-76F600F8BA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1420" y="5799574"/>
            <a:ext cx="980575" cy="443212"/>
          </a:xfrm>
          <a:prstGeom prst="rect">
            <a:avLst/>
          </a:prstGeom>
        </p:spPr>
      </p:pic>
      <p:pic>
        <p:nvPicPr>
          <p:cNvPr id="273" name="Picture 272">
            <a:extLst>
              <a:ext uri="{FF2B5EF4-FFF2-40B4-BE49-F238E27FC236}">
                <a16:creationId xmlns:a16="http://schemas.microsoft.com/office/drawing/2014/main" id="{60F19F61-F9D1-1667-701D-143F936878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1997" y="2167082"/>
            <a:ext cx="858719" cy="510641"/>
          </a:xfrm>
          <a:prstGeom prst="rect">
            <a:avLst/>
          </a:prstGeom>
        </p:spPr>
      </p:pic>
      <p:pic>
        <p:nvPicPr>
          <p:cNvPr id="274" name="Picture 273">
            <a:extLst>
              <a:ext uri="{FF2B5EF4-FFF2-40B4-BE49-F238E27FC236}">
                <a16:creationId xmlns:a16="http://schemas.microsoft.com/office/drawing/2014/main" id="{8B51A47C-B3EF-4FA1-7E78-F201413A25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1997" y="2684885"/>
            <a:ext cx="858719" cy="452117"/>
          </a:xfrm>
          <a:prstGeom prst="rect">
            <a:avLst/>
          </a:prstGeom>
        </p:spPr>
      </p:pic>
      <p:pic>
        <p:nvPicPr>
          <p:cNvPr id="275" name="Picture 274">
            <a:extLst>
              <a:ext uri="{FF2B5EF4-FFF2-40B4-BE49-F238E27FC236}">
                <a16:creationId xmlns:a16="http://schemas.microsoft.com/office/drawing/2014/main" id="{96AA3A8F-FD93-CC55-DF5D-9BD78DA42F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1997" y="3144801"/>
            <a:ext cx="858719" cy="709592"/>
          </a:xfrm>
          <a:prstGeom prst="rect">
            <a:avLst/>
          </a:prstGeom>
        </p:spPr>
      </p:pic>
      <p:pic>
        <p:nvPicPr>
          <p:cNvPr id="276" name="Picture 275">
            <a:extLst>
              <a:ext uri="{FF2B5EF4-FFF2-40B4-BE49-F238E27FC236}">
                <a16:creationId xmlns:a16="http://schemas.microsoft.com/office/drawing/2014/main" id="{661062BF-C7D6-E893-459E-4443A300C4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1997" y="3861996"/>
            <a:ext cx="858719" cy="679607"/>
          </a:xfrm>
          <a:prstGeom prst="rect">
            <a:avLst/>
          </a:prstGeom>
        </p:spPr>
      </p:pic>
      <p:pic>
        <p:nvPicPr>
          <p:cNvPr id="278" name="Picture 277">
            <a:extLst>
              <a:ext uri="{FF2B5EF4-FFF2-40B4-BE49-F238E27FC236}">
                <a16:creationId xmlns:a16="http://schemas.microsoft.com/office/drawing/2014/main" id="{D39F0D93-509A-AD0E-E005-EE47011A8D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1997" y="4553766"/>
            <a:ext cx="858719" cy="669217"/>
          </a:xfrm>
          <a:prstGeom prst="rect">
            <a:avLst/>
          </a:prstGeom>
        </p:spPr>
      </p:pic>
      <p:pic>
        <p:nvPicPr>
          <p:cNvPr id="279" name="Picture 278">
            <a:extLst>
              <a:ext uri="{FF2B5EF4-FFF2-40B4-BE49-F238E27FC236}">
                <a16:creationId xmlns:a16="http://schemas.microsoft.com/office/drawing/2014/main" id="{F522DFA7-037D-2493-0DBA-EE428B6C6C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1997" y="5230782"/>
            <a:ext cx="858719" cy="562572"/>
          </a:xfrm>
          <a:prstGeom prst="rect">
            <a:avLst/>
          </a:prstGeom>
        </p:spPr>
      </p:pic>
      <p:pic>
        <p:nvPicPr>
          <p:cNvPr id="280" name="Picture 279">
            <a:extLst>
              <a:ext uri="{FF2B5EF4-FFF2-40B4-BE49-F238E27FC236}">
                <a16:creationId xmlns:a16="http://schemas.microsoft.com/office/drawing/2014/main" id="{63CB06E7-2939-5FC8-44C0-1FD6C9CB35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1997" y="5799574"/>
            <a:ext cx="858719" cy="443212"/>
          </a:xfrm>
          <a:prstGeom prst="rect">
            <a:avLst/>
          </a:prstGeom>
        </p:spPr>
      </p:pic>
      <p:pic>
        <p:nvPicPr>
          <p:cNvPr id="283" name="Picture 282">
            <a:extLst>
              <a:ext uri="{FF2B5EF4-FFF2-40B4-BE49-F238E27FC236}">
                <a16:creationId xmlns:a16="http://schemas.microsoft.com/office/drawing/2014/main" id="{18E5428B-1E21-376E-051F-9931058791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8786" y="2167082"/>
            <a:ext cx="800687" cy="510641"/>
          </a:xfrm>
          <a:prstGeom prst="rect">
            <a:avLst/>
          </a:prstGeom>
        </p:spPr>
      </p:pic>
      <p:pic>
        <p:nvPicPr>
          <p:cNvPr id="284" name="Picture 283">
            <a:extLst>
              <a:ext uri="{FF2B5EF4-FFF2-40B4-BE49-F238E27FC236}">
                <a16:creationId xmlns:a16="http://schemas.microsoft.com/office/drawing/2014/main" id="{39E6AF70-8803-43E9-EE57-86805B3CC6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8786" y="2684885"/>
            <a:ext cx="800687" cy="442499"/>
          </a:xfrm>
          <a:prstGeom prst="rect">
            <a:avLst/>
          </a:prstGeom>
        </p:spPr>
      </p:pic>
      <p:pic>
        <p:nvPicPr>
          <p:cNvPr id="285" name="Picture 284">
            <a:extLst>
              <a:ext uri="{FF2B5EF4-FFF2-40B4-BE49-F238E27FC236}">
                <a16:creationId xmlns:a16="http://schemas.microsoft.com/office/drawing/2014/main" id="{02915554-579D-D742-6659-202D99EA5B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8786" y="3144801"/>
            <a:ext cx="800687" cy="709592"/>
          </a:xfrm>
          <a:prstGeom prst="rect">
            <a:avLst/>
          </a:prstGeom>
        </p:spPr>
      </p:pic>
      <p:pic>
        <p:nvPicPr>
          <p:cNvPr id="286" name="Picture 285">
            <a:extLst>
              <a:ext uri="{FF2B5EF4-FFF2-40B4-BE49-F238E27FC236}">
                <a16:creationId xmlns:a16="http://schemas.microsoft.com/office/drawing/2014/main" id="{98F091D5-B383-D40A-3EC6-FF21B0DA21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8786" y="3861996"/>
            <a:ext cx="800687" cy="679607"/>
          </a:xfrm>
          <a:prstGeom prst="rect">
            <a:avLst/>
          </a:prstGeom>
        </p:spPr>
      </p:pic>
      <p:pic>
        <p:nvPicPr>
          <p:cNvPr id="288" name="Picture 287">
            <a:extLst>
              <a:ext uri="{FF2B5EF4-FFF2-40B4-BE49-F238E27FC236}">
                <a16:creationId xmlns:a16="http://schemas.microsoft.com/office/drawing/2014/main" id="{61104CA4-0ED4-AEE6-309F-20F1FEFF49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8786" y="4553766"/>
            <a:ext cx="800687" cy="669217"/>
          </a:xfrm>
          <a:prstGeom prst="rect">
            <a:avLst/>
          </a:prstGeom>
        </p:spPr>
      </p:pic>
      <p:pic>
        <p:nvPicPr>
          <p:cNvPr id="289" name="Picture 288">
            <a:extLst>
              <a:ext uri="{FF2B5EF4-FFF2-40B4-BE49-F238E27FC236}">
                <a16:creationId xmlns:a16="http://schemas.microsoft.com/office/drawing/2014/main" id="{57B7CF69-A571-9756-BC4D-74F614CF30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8786" y="5230782"/>
            <a:ext cx="800687" cy="562572"/>
          </a:xfrm>
          <a:prstGeom prst="rect">
            <a:avLst/>
          </a:prstGeom>
        </p:spPr>
      </p:pic>
      <p:pic>
        <p:nvPicPr>
          <p:cNvPr id="290" name="Picture 289">
            <a:extLst>
              <a:ext uri="{FF2B5EF4-FFF2-40B4-BE49-F238E27FC236}">
                <a16:creationId xmlns:a16="http://schemas.microsoft.com/office/drawing/2014/main" id="{13FD598F-C233-1542-33F4-460C3698A9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8786" y="5799574"/>
            <a:ext cx="800687" cy="443212"/>
          </a:xfrm>
          <a:prstGeom prst="rect">
            <a:avLst/>
          </a:prstGeom>
        </p:spPr>
      </p:pic>
      <p:sp>
        <p:nvSpPr>
          <p:cNvPr id="293" name="TextBox 292">
            <a:extLst>
              <a:ext uri="{FF2B5EF4-FFF2-40B4-BE49-F238E27FC236}">
                <a16:creationId xmlns:a16="http://schemas.microsoft.com/office/drawing/2014/main" id="{BA23F45E-3B81-0929-3873-8ED376D22CC3}"/>
              </a:ext>
            </a:extLst>
          </p:cNvPr>
          <p:cNvSpPr txBox="1"/>
          <p:nvPr/>
        </p:nvSpPr>
        <p:spPr>
          <a:xfrm rot="16200000">
            <a:off x="-1940280" y="3223767"/>
            <a:ext cx="5647072" cy="2609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n-NO" sz="1096" b="1" dirty="0">
                <a:solidFill>
                  <a:schemeClr val="bg1"/>
                </a:solidFill>
                <a:latin typeface="Helvetica Neue LT Pro 85 Heavy"/>
              </a:rPr>
              <a:t>Semestri IV-te 26.02.2024 - 01.06.2024</a:t>
            </a:r>
            <a:endParaRPr lang="en-US" sz="1096" b="1" dirty="0">
              <a:solidFill>
                <a:schemeClr val="bg1"/>
              </a:solidFill>
              <a:latin typeface="Helvetica Neue LT Pro 85 Heavy"/>
            </a:endParaRPr>
          </a:p>
        </p:txBody>
      </p:sp>
      <p:sp>
        <p:nvSpPr>
          <p:cNvPr id="301" name="TextBox 300">
            <a:extLst>
              <a:ext uri="{FF2B5EF4-FFF2-40B4-BE49-F238E27FC236}">
                <a16:creationId xmlns:a16="http://schemas.microsoft.com/office/drawing/2014/main" id="{0C0A1B7D-4AD4-EEDE-C062-4836605E52C8}"/>
              </a:ext>
            </a:extLst>
          </p:cNvPr>
          <p:cNvSpPr txBox="1"/>
          <p:nvPr/>
        </p:nvSpPr>
        <p:spPr>
          <a:xfrm>
            <a:off x="1776197" y="1771953"/>
            <a:ext cx="1227397" cy="231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7" b="1" dirty="0">
                <a:solidFill>
                  <a:schemeClr val="bg1"/>
                </a:solidFill>
                <a:latin typeface="Helvetica Neue LT Pro 85 Heavy"/>
              </a:rPr>
              <a:t>MODULI</a:t>
            </a:r>
          </a:p>
        </p:txBody>
      </p:sp>
      <p:sp>
        <p:nvSpPr>
          <p:cNvPr id="302" name="TextBox 301">
            <a:extLst>
              <a:ext uri="{FF2B5EF4-FFF2-40B4-BE49-F238E27FC236}">
                <a16:creationId xmlns:a16="http://schemas.microsoft.com/office/drawing/2014/main" id="{8D65F07C-FB63-4224-E94C-E0BF8A9986FA}"/>
              </a:ext>
            </a:extLst>
          </p:cNvPr>
          <p:cNvSpPr txBox="1"/>
          <p:nvPr/>
        </p:nvSpPr>
        <p:spPr>
          <a:xfrm>
            <a:off x="3052284" y="1771953"/>
            <a:ext cx="1227397" cy="231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7" b="1" dirty="0" err="1">
                <a:solidFill>
                  <a:schemeClr val="bg1"/>
                </a:solidFill>
                <a:latin typeface="Helvetica Neue LT Pro 85 Heavy"/>
              </a:rPr>
              <a:t>Mësimdhënësi</a:t>
            </a:r>
            <a:r>
              <a:rPr lang="en-US" sz="907" b="1" dirty="0">
                <a:solidFill>
                  <a:schemeClr val="bg1"/>
                </a:solidFill>
                <a:latin typeface="Helvetica Neue LT Pro 85 Heavy"/>
              </a:rPr>
              <a:t> </a:t>
            </a:r>
          </a:p>
        </p:txBody>
      </p:sp>
      <p:sp>
        <p:nvSpPr>
          <p:cNvPr id="304" name="TextBox 303">
            <a:extLst>
              <a:ext uri="{FF2B5EF4-FFF2-40B4-BE49-F238E27FC236}">
                <a16:creationId xmlns:a16="http://schemas.microsoft.com/office/drawing/2014/main" id="{4926513C-07BD-DB05-83FB-9ACAF64ED11B}"/>
              </a:ext>
            </a:extLst>
          </p:cNvPr>
          <p:cNvSpPr txBox="1"/>
          <p:nvPr/>
        </p:nvSpPr>
        <p:spPr>
          <a:xfrm>
            <a:off x="4383639" y="1771953"/>
            <a:ext cx="507304" cy="231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7" b="1" dirty="0">
                <a:solidFill>
                  <a:schemeClr val="bg1"/>
                </a:solidFill>
                <a:latin typeface="Helvetica Neue LT Pro 85 Heavy"/>
              </a:rPr>
              <a:t>L/U/P</a:t>
            </a:r>
          </a:p>
        </p:txBody>
      </p:sp>
      <p:sp>
        <p:nvSpPr>
          <p:cNvPr id="305" name="TextBox 304">
            <a:extLst>
              <a:ext uri="{FF2B5EF4-FFF2-40B4-BE49-F238E27FC236}">
                <a16:creationId xmlns:a16="http://schemas.microsoft.com/office/drawing/2014/main" id="{8AF521C0-777B-16A8-773A-7CAA9C6961B9}"/>
              </a:ext>
            </a:extLst>
          </p:cNvPr>
          <p:cNvSpPr txBox="1"/>
          <p:nvPr/>
        </p:nvSpPr>
        <p:spPr>
          <a:xfrm>
            <a:off x="4941620" y="1771953"/>
            <a:ext cx="818709" cy="231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7" b="1" dirty="0">
                <a:solidFill>
                  <a:schemeClr val="bg1"/>
                </a:solidFill>
                <a:latin typeface="Helvetica Neue LT Pro 85 Heavy"/>
              </a:rPr>
              <a:t>SALLA</a:t>
            </a:r>
          </a:p>
        </p:txBody>
      </p:sp>
      <p:sp>
        <p:nvSpPr>
          <p:cNvPr id="306" name="TextBox 305">
            <a:extLst>
              <a:ext uri="{FF2B5EF4-FFF2-40B4-BE49-F238E27FC236}">
                <a16:creationId xmlns:a16="http://schemas.microsoft.com/office/drawing/2014/main" id="{A58ED8F6-1B3F-F535-991F-A8F398962D46}"/>
              </a:ext>
            </a:extLst>
          </p:cNvPr>
          <p:cNvSpPr txBox="1"/>
          <p:nvPr/>
        </p:nvSpPr>
        <p:spPr>
          <a:xfrm>
            <a:off x="5651998" y="1771953"/>
            <a:ext cx="692632" cy="231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7" b="1" dirty="0">
                <a:solidFill>
                  <a:schemeClr val="bg1"/>
                </a:solidFill>
                <a:latin typeface="Helvetica Neue LT Pro 85 Heavy"/>
              </a:rPr>
              <a:t>E HËNË</a:t>
            </a:r>
          </a:p>
        </p:txBody>
      </p:sp>
      <p:sp>
        <p:nvSpPr>
          <p:cNvPr id="307" name="TextBox 306">
            <a:extLst>
              <a:ext uri="{FF2B5EF4-FFF2-40B4-BE49-F238E27FC236}">
                <a16:creationId xmlns:a16="http://schemas.microsoft.com/office/drawing/2014/main" id="{D4210AE6-C3D0-939A-419A-0AFAE9F06CF2}"/>
              </a:ext>
            </a:extLst>
          </p:cNvPr>
          <p:cNvSpPr txBox="1"/>
          <p:nvPr/>
        </p:nvSpPr>
        <p:spPr>
          <a:xfrm>
            <a:off x="6649830" y="1771953"/>
            <a:ext cx="753356" cy="231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7" b="1" dirty="0">
                <a:solidFill>
                  <a:schemeClr val="bg1"/>
                </a:solidFill>
                <a:latin typeface="Helvetica Neue LT Pro 85 Heavy"/>
              </a:rPr>
              <a:t>E MARTË</a:t>
            </a:r>
          </a:p>
        </p:txBody>
      </p:sp>
      <p:sp>
        <p:nvSpPr>
          <p:cNvPr id="308" name="TextBox 307">
            <a:extLst>
              <a:ext uri="{FF2B5EF4-FFF2-40B4-BE49-F238E27FC236}">
                <a16:creationId xmlns:a16="http://schemas.microsoft.com/office/drawing/2014/main" id="{C6FDBE25-3053-40B9-1A5D-E7A21C39B2B5}"/>
              </a:ext>
            </a:extLst>
          </p:cNvPr>
          <p:cNvSpPr txBox="1"/>
          <p:nvPr/>
        </p:nvSpPr>
        <p:spPr>
          <a:xfrm>
            <a:off x="7570675" y="1771953"/>
            <a:ext cx="916679" cy="231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7" b="1" dirty="0">
                <a:solidFill>
                  <a:schemeClr val="bg1"/>
                </a:solidFill>
                <a:latin typeface="Helvetica Neue LT Pro 85 Heavy"/>
              </a:rPr>
              <a:t>E MËRKURË</a:t>
            </a:r>
          </a:p>
        </p:txBody>
      </p:sp>
      <p:sp>
        <p:nvSpPr>
          <p:cNvPr id="309" name="TextBox 308">
            <a:extLst>
              <a:ext uri="{FF2B5EF4-FFF2-40B4-BE49-F238E27FC236}">
                <a16:creationId xmlns:a16="http://schemas.microsoft.com/office/drawing/2014/main" id="{65BC566E-E63A-2970-EADF-DC424348E8BB}"/>
              </a:ext>
            </a:extLst>
          </p:cNvPr>
          <p:cNvSpPr txBox="1"/>
          <p:nvPr/>
        </p:nvSpPr>
        <p:spPr>
          <a:xfrm>
            <a:off x="8573929" y="1771953"/>
            <a:ext cx="916678" cy="231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7" b="1" dirty="0">
                <a:solidFill>
                  <a:schemeClr val="bg1"/>
                </a:solidFill>
                <a:latin typeface="Helvetica Neue LT Pro 85 Heavy"/>
              </a:rPr>
              <a:t>E ENJËTE</a:t>
            </a:r>
          </a:p>
        </p:txBody>
      </p:sp>
      <p:sp>
        <p:nvSpPr>
          <p:cNvPr id="310" name="TextBox 309">
            <a:extLst>
              <a:ext uri="{FF2B5EF4-FFF2-40B4-BE49-F238E27FC236}">
                <a16:creationId xmlns:a16="http://schemas.microsoft.com/office/drawing/2014/main" id="{DD10D1AF-6706-EDC5-BEAB-37ABE054E624}"/>
              </a:ext>
            </a:extLst>
          </p:cNvPr>
          <p:cNvSpPr txBox="1"/>
          <p:nvPr/>
        </p:nvSpPr>
        <p:spPr>
          <a:xfrm>
            <a:off x="9425693" y="1771953"/>
            <a:ext cx="910042" cy="231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7" b="1" dirty="0">
                <a:solidFill>
                  <a:schemeClr val="bg1"/>
                </a:solidFill>
                <a:latin typeface="Helvetica Neue LT Pro 85 Heavy"/>
              </a:rPr>
              <a:t>E PREMTE</a:t>
            </a:r>
          </a:p>
        </p:txBody>
      </p:sp>
      <p:sp>
        <p:nvSpPr>
          <p:cNvPr id="311" name="TextBox 310">
            <a:extLst>
              <a:ext uri="{FF2B5EF4-FFF2-40B4-BE49-F238E27FC236}">
                <a16:creationId xmlns:a16="http://schemas.microsoft.com/office/drawing/2014/main" id="{2EA262AB-8245-09A3-FD40-76CDA77A5798}"/>
              </a:ext>
            </a:extLst>
          </p:cNvPr>
          <p:cNvSpPr txBox="1"/>
          <p:nvPr/>
        </p:nvSpPr>
        <p:spPr>
          <a:xfrm>
            <a:off x="11006899" y="1771953"/>
            <a:ext cx="535519" cy="231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7" b="1" dirty="0">
                <a:solidFill>
                  <a:schemeClr val="bg1"/>
                </a:solidFill>
                <a:latin typeface="Helvetica Neue LT Pro 85 Heavy"/>
              </a:rPr>
              <a:t>ECTS</a:t>
            </a:r>
          </a:p>
        </p:txBody>
      </p:sp>
      <p:sp>
        <p:nvSpPr>
          <p:cNvPr id="312" name="TextBox 311">
            <a:extLst>
              <a:ext uri="{FF2B5EF4-FFF2-40B4-BE49-F238E27FC236}">
                <a16:creationId xmlns:a16="http://schemas.microsoft.com/office/drawing/2014/main" id="{E4DDEF20-A363-C4A3-D3CB-140FD61497B4}"/>
              </a:ext>
            </a:extLst>
          </p:cNvPr>
          <p:cNvSpPr txBox="1"/>
          <p:nvPr/>
        </p:nvSpPr>
        <p:spPr>
          <a:xfrm>
            <a:off x="1045895" y="1771953"/>
            <a:ext cx="407853" cy="231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07" b="1" dirty="0">
                <a:solidFill>
                  <a:schemeClr val="bg1"/>
                </a:solidFill>
                <a:latin typeface="Helvetica Neue LT Pro 85 Heavy"/>
              </a:rPr>
              <a:t>VITI</a:t>
            </a:r>
          </a:p>
        </p:txBody>
      </p:sp>
      <p:sp>
        <p:nvSpPr>
          <p:cNvPr id="313" name="TextBox 312">
            <a:extLst>
              <a:ext uri="{FF2B5EF4-FFF2-40B4-BE49-F238E27FC236}">
                <a16:creationId xmlns:a16="http://schemas.microsoft.com/office/drawing/2014/main" id="{B08E12BE-B1F4-1C91-E10E-D7A6D8CEB42B}"/>
              </a:ext>
            </a:extLst>
          </p:cNvPr>
          <p:cNvSpPr txBox="1"/>
          <p:nvPr/>
        </p:nvSpPr>
        <p:spPr>
          <a:xfrm>
            <a:off x="1153370" y="2182831"/>
            <a:ext cx="192903" cy="231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07" b="1" dirty="0">
                <a:solidFill>
                  <a:schemeClr val="bg1"/>
                </a:solidFill>
                <a:latin typeface="Helvetica Neue LT Pro 85 Heavy"/>
              </a:rPr>
              <a:t>I</a:t>
            </a:r>
          </a:p>
        </p:txBody>
      </p:sp>
      <p:sp>
        <p:nvSpPr>
          <p:cNvPr id="314" name="TextBox 313">
            <a:extLst>
              <a:ext uri="{FF2B5EF4-FFF2-40B4-BE49-F238E27FC236}">
                <a16:creationId xmlns:a16="http://schemas.microsoft.com/office/drawing/2014/main" id="{6A73E26D-BEC8-0E62-F5B2-FC62F9DD95A0}"/>
              </a:ext>
            </a:extLst>
          </p:cNvPr>
          <p:cNvSpPr txBox="1"/>
          <p:nvPr/>
        </p:nvSpPr>
        <p:spPr>
          <a:xfrm>
            <a:off x="1131795" y="2899305"/>
            <a:ext cx="277468" cy="231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07" b="1" dirty="0">
                <a:solidFill>
                  <a:schemeClr val="bg1"/>
                </a:solidFill>
                <a:latin typeface="Helvetica Neue LT Pro 85 Heavy"/>
              </a:rPr>
              <a:t>II</a:t>
            </a:r>
          </a:p>
        </p:txBody>
      </p:sp>
      <p:sp>
        <p:nvSpPr>
          <p:cNvPr id="315" name="TextBox 314">
            <a:extLst>
              <a:ext uri="{FF2B5EF4-FFF2-40B4-BE49-F238E27FC236}">
                <a16:creationId xmlns:a16="http://schemas.microsoft.com/office/drawing/2014/main" id="{0509D8BC-C72E-C92A-743C-438393414362}"/>
              </a:ext>
            </a:extLst>
          </p:cNvPr>
          <p:cNvSpPr txBox="1"/>
          <p:nvPr/>
        </p:nvSpPr>
        <p:spPr>
          <a:xfrm>
            <a:off x="1109952" y="3851740"/>
            <a:ext cx="314617" cy="231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07" b="1" dirty="0">
                <a:solidFill>
                  <a:schemeClr val="bg1"/>
                </a:solidFill>
                <a:latin typeface="Helvetica Neue LT Pro 85 Heavy"/>
              </a:rPr>
              <a:t>IV</a:t>
            </a:r>
          </a:p>
        </p:txBody>
      </p:sp>
      <p:sp>
        <p:nvSpPr>
          <p:cNvPr id="316" name="TextBox 315">
            <a:extLst>
              <a:ext uri="{FF2B5EF4-FFF2-40B4-BE49-F238E27FC236}">
                <a16:creationId xmlns:a16="http://schemas.microsoft.com/office/drawing/2014/main" id="{CE44DCBC-F734-2F8E-6691-42D28BD7FB42}"/>
              </a:ext>
            </a:extLst>
          </p:cNvPr>
          <p:cNvSpPr txBox="1"/>
          <p:nvPr/>
        </p:nvSpPr>
        <p:spPr>
          <a:xfrm>
            <a:off x="1109953" y="3413359"/>
            <a:ext cx="279738" cy="231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07" b="1" dirty="0">
                <a:solidFill>
                  <a:schemeClr val="bg1"/>
                </a:solidFill>
                <a:latin typeface="Helvetica Neue LT Pro 85 Heavy"/>
              </a:rPr>
              <a:t>III</a:t>
            </a:r>
          </a:p>
        </p:txBody>
      </p:sp>
      <p:sp>
        <p:nvSpPr>
          <p:cNvPr id="318" name="TextBox 317">
            <a:extLst>
              <a:ext uri="{FF2B5EF4-FFF2-40B4-BE49-F238E27FC236}">
                <a16:creationId xmlns:a16="http://schemas.microsoft.com/office/drawing/2014/main" id="{B9E540C5-CF1E-FB9A-0689-FA1963B4C827}"/>
              </a:ext>
            </a:extLst>
          </p:cNvPr>
          <p:cNvSpPr txBox="1"/>
          <p:nvPr/>
        </p:nvSpPr>
        <p:spPr>
          <a:xfrm>
            <a:off x="1090382" y="4769346"/>
            <a:ext cx="318881" cy="231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07" b="1" dirty="0">
                <a:solidFill>
                  <a:schemeClr val="bg1"/>
                </a:solidFill>
                <a:latin typeface="Helvetica Neue LT Pro 85 Heavy"/>
              </a:rPr>
              <a:t>V</a:t>
            </a:r>
          </a:p>
        </p:txBody>
      </p:sp>
      <p:sp>
        <p:nvSpPr>
          <p:cNvPr id="319" name="TextBox 318">
            <a:extLst>
              <a:ext uri="{FF2B5EF4-FFF2-40B4-BE49-F238E27FC236}">
                <a16:creationId xmlns:a16="http://schemas.microsoft.com/office/drawing/2014/main" id="{350B0BB2-C48E-70F8-0304-17F6E31FB7A8}"/>
              </a:ext>
            </a:extLst>
          </p:cNvPr>
          <p:cNvSpPr txBox="1"/>
          <p:nvPr/>
        </p:nvSpPr>
        <p:spPr>
          <a:xfrm>
            <a:off x="1069073" y="5831705"/>
            <a:ext cx="361498" cy="231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07" b="1" dirty="0">
                <a:solidFill>
                  <a:schemeClr val="bg1"/>
                </a:solidFill>
                <a:latin typeface="Helvetica Neue LT Pro 85 Heavy"/>
              </a:rPr>
              <a:t>VII</a:t>
            </a:r>
          </a:p>
        </p:txBody>
      </p:sp>
      <p:sp>
        <p:nvSpPr>
          <p:cNvPr id="320" name="TextBox 319">
            <a:extLst>
              <a:ext uri="{FF2B5EF4-FFF2-40B4-BE49-F238E27FC236}">
                <a16:creationId xmlns:a16="http://schemas.microsoft.com/office/drawing/2014/main" id="{D9BA1766-4365-F9B5-4208-5DD9110FE1A1}"/>
              </a:ext>
            </a:extLst>
          </p:cNvPr>
          <p:cNvSpPr txBox="1"/>
          <p:nvPr/>
        </p:nvSpPr>
        <p:spPr>
          <a:xfrm>
            <a:off x="1090382" y="5416558"/>
            <a:ext cx="318881" cy="231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07" b="1" dirty="0">
                <a:solidFill>
                  <a:schemeClr val="bg1"/>
                </a:solidFill>
                <a:latin typeface="Helvetica Neue LT Pro 85 Heavy"/>
              </a:rPr>
              <a:t>VI</a:t>
            </a:r>
          </a:p>
        </p:txBody>
      </p:sp>
      <p:sp>
        <p:nvSpPr>
          <p:cNvPr id="323" name="TextBox 322">
            <a:extLst>
              <a:ext uri="{FF2B5EF4-FFF2-40B4-BE49-F238E27FC236}">
                <a16:creationId xmlns:a16="http://schemas.microsoft.com/office/drawing/2014/main" id="{1F5E38EE-06FE-0C24-ECF0-705F2F74A833}"/>
              </a:ext>
            </a:extLst>
          </p:cNvPr>
          <p:cNvSpPr txBox="1"/>
          <p:nvPr/>
        </p:nvSpPr>
        <p:spPr>
          <a:xfrm>
            <a:off x="1731056" y="2182831"/>
            <a:ext cx="1227397" cy="204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726" b="1" dirty="0">
                <a:solidFill>
                  <a:srgbClr val="474848"/>
                </a:solidFill>
                <a:latin typeface="Helvetica Neue LT Pro 85 Heavy"/>
              </a:rPr>
              <a:t>HISTOPATOLOGJI</a:t>
            </a:r>
          </a:p>
        </p:txBody>
      </p:sp>
      <p:sp>
        <p:nvSpPr>
          <p:cNvPr id="329" name="TextBox 328">
            <a:extLst>
              <a:ext uri="{FF2B5EF4-FFF2-40B4-BE49-F238E27FC236}">
                <a16:creationId xmlns:a16="http://schemas.microsoft.com/office/drawing/2014/main" id="{FBC0BBFA-078C-888E-E1A6-2884B80FEB99}"/>
              </a:ext>
            </a:extLst>
          </p:cNvPr>
          <p:cNvSpPr txBox="1"/>
          <p:nvPr/>
        </p:nvSpPr>
        <p:spPr>
          <a:xfrm>
            <a:off x="1731056" y="2653501"/>
            <a:ext cx="1522313" cy="4274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6" b="1" dirty="0" err="1">
                <a:solidFill>
                  <a:srgbClr val="474848"/>
                </a:solidFill>
                <a:latin typeface="Helvetica Neue LT Pro 85 Heavy"/>
              </a:rPr>
              <a:t>Biologji</a:t>
            </a:r>
            <a:r>
              <a:rPr lang="en-US" sz="726" b="1" dirty="0">
                <a:solidFill>
                  <a:srgbClr val="474848"/>
                </a:solidFill>
                <a:latin typeface="Helvetica Neue LT Pro 85 Heavy"/>
              </a:rPr>
              <a:t> </a:t>
            </a:r>
            <a:r>
              <a:rPr lang="en-US" sz="726" b="1" dirty="0" err="1">
                <a:solidFill>
                  <a:srgbClr val="474848"/>
                </a:solidFill>
                <a:latin typeface="Helvetica Neue LT Pro 85 Heavy"/>
              </a:rPr>
              <a:t>molekulare</a:t>
            </a:r>
            <a:r>
              <a:rPr lang="en-US" sz="726" b="1" dirty="0">
                <a:solidFill>
                  <a:srgbClr val="474848"/>
                </a:solidFill>
                <a:latin typeface="Helvetica Neue LT Pro 85 Heavy"/>
              </a:rPr>
              <a:t> </a:t>
            </a:r>
            <a:r>
              <a:rPr lang="en-US" sz="726" b="1" dirty="0" err="1">
                <a:solidFill>
                  <a:srgbClr val="474848"/>
                </a:solidFill>
                <a:latin typeface="Helvetica Neue LT Pro 85 Heavy"/>
              </a:rPr>
              <a:t>dhe</a:t>
            </a:r>
            <a:r>
              <a:rPr lang="en-US" sz="726" b="1" dirty="0">
                <a:solidFill>
                  <a:srgbClr val="474848"/>
                </a:solidFill>
                <a:latin typeface="Helvetica Neue LT Pro 85 Heavy"/>
              </a:rPr>
              <a:t> </a:t>
            </a:r>
            <a:r>
              <a:rPr lang="en-US" sz="726" b="1" dirty="0" err="1">
                <a:solidFill>
                  <a:srgbClr val="474848"/>
                </a:solidFill>
                <a:latin typeface="Helvetica Neue LT Pro 85 Heavy"/>
              </a:rPr>
              <a:t>Gjenetikë</a:t>
            </a:r>
            <a:endParaRPr lang="en-US" sz="726" b="1" dirty="0">
              <a:solidFill>
                <a:srgbClr val="474848"/>
              </a:solidFill>
              <a:latin typeface="Helvetica Neue LT Pro 85 Heavy"/>
            </a:endParaRPr>
          </a:p>
          <a:p>
            <a:r>
              <a:rPr lang="en-US" sz="726" b="1" dirty="0">
                <a:solidFill>
                  <a:srgbClr val="474848"/>
                </a:solidFill>
                <a:latin typeface="Helvetica Neue LT Pro 85 Heavy"/>
              </a:rPr>
              <a:t>humane</a:t>
            </a:r>
          </a:p>
        </p:txBody>
      </p:sp>
      <p:sp>
        <p:nvSpPr>
          <p:cNvPr id="334" name="TextBox 333">
            <a:extLst>
              <a:ext uri="{FF2B5EF4-FFF2-40B4-BE49-F238E27FC236}">
                <a16:creationId xmlns:a16="http://schemas.microsoft.com/office/drawing/2014/main" id="{AF187261-0F10-2A3D-CB4E-7C83D0C2BAA8}"/>
              </a:ext>
            </a:extLst>
          </p:cNvPr>
          <p:cNvSpPr txBox="1"/>
          <p:nvPr/>
        </p:nvSpPr>
        <p:spPr>
          <a:xfrm>
            <a:off x="3045945" y="3271136"/>
            <a:ext cx="1620070" cy="3157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6" b="1" dirty="0" err="1">
                <a:solidFill>
                  <a:srgbClr val="474848"/>
                </a:solidFill>
                <a:latin typeface="Helvetica Neue LT Pro 85 Heavy"/>
              </a:rPr>
              <a:t>Prof.Ass.Dr</a:t>
            </a:r>
            <a:r>
              <a:rPr lang="en-US" sz="726" b="1" dirty="0">
                <a:solidFill>
                  <a:srgbClr val="474848"/>
                </a:solidFill>
                <a:latin typeface="Helvetica Neue LT Pro 85 Heavy"/>
              </a:rPr>
              <a:t>. </a:t>
            </a:r>
            <a:r>
              <a:rPr lang="en-US" sz="726" b="1" dirty="0" err="1">
                <a:solidFill>
                  <a:srgbClr val="474848"/>
                </a:solidFill>
                <a:latin typeface="Helvetica Neue LT Pro 85 Heavy"/>
              </a:rPr>
              <a:t>Iliriana</a:t>
            </a:r>
            <a:r>
              <a:rPr lang="en-US" sz="726" b="1" dirty="0">
                <a:solidFill>
                  <a:srgbClr val="474848"/>
                </a:solidFill>
                <a:latin typeface="Helvetica Neue LT Pro 85 Heavy"/>
              </a:rPr>
              <a:t> </a:t>
            </a:r>
            <a:r>
              <a:rPr lang="en-US" sz="726" b="1" dirty="0" err="1">
                <a:solidFill>
                  <a:srgbClr val="474848"/>
                </a:solidFill>
                <a:latin typeface="Helvetica Neue LT Pro 85 Heavy"/>
              </a:rPr>
              <a:t>Alloqi</a:t>
            </a:r>
            <a:endParaRPr lang="en-US" sz="726" b="1" dirty="0">
              <a:solidFill>
                <a:srgbClr val="474848"/>
              </a:solidFill>
              <a:latin typeface="Helvetica Neue LT Pro 85 Heavy"/>
            </a:endParaRPr>
          </a:p>
          <a:p>
            <a:endParaRPr lang="en-US" sz="726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36" name="TextBox 335">
            <a:extLst>
              <a:ext uri="{FF2B5EF4-FFF2-40B4-BE49-F238E27FC236}">
                <a16:creationId xmlns:a16="http://schemas.microsoft.com/office/drawing/2014/main" id="{8D0F6856-A704-A9EA-A08C-D837D54D83A0}"/>
              </a:ext>
            </a:extLst>
          </p:cNvPr>
          <p:cNvSpPr txBox="1"/>
          <p:nvPr/>
        </p:nvSpPr>
        <p:spPr>
          <a:xfrm>
            <a:off x="3062817" y="3965319"/>
            <a:ext cx="1561358" cy="204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6" b="1" dirty="0" err="1">
                <a:solidFill>
                  <a:srgbClr val="474848"/>
                </a:solidFill>
                <a:latin typeface="Helvetica Neue LT Pro 85 Heavy"/>
              </a:rPr>
              <a:t>Prof.Ass.Dr.Bukurie</a:t>
            </a:r>
            <a:r>
              <a:rPr lang="en-US" sz="726" b="1" dirty="0">
                <a:solidFill>
                  <a:srgbClr val="474848"/>
                </a:solidFill>
                <a:latin typeface="Helvetica Neue LT Pro 85 Heavy"/>
              </a:rPr>
              <a:t> </a:t>
            </a:r>
            <a:r>
              <a:rPr lang="en-US" sz="726" b="1" dirty="0" err="1">
                <a:solidFill>
                  <a:srgbClr val="474848"/>
                </a:solidFill>
                <a:latin typeface="Helvetica Neue LT Pro 85 Heavy"/>
              </a:rPr>
              <a:t>Zhubi</a:t>
            </a:r>
            <a:endParaRPr lang="en-US" sz="726" b="1" dirty="0">
              <a:solidFill>
                <a:srgbClr val="474848"/>
              </a:solidFill>
              <a:latin typeface="Helvetica Neue LT Pro 85 Heavy"/>
            </a:endParaRPr>
          </a:p>
        </p:txBody>
      </p:sp>
      <p:pic>
        <p:nvPicPr>
          <p:cNvPr id="191" name="Picture 190">
            <a:extLst>
              <a:ext uri="{FF2B5EF4-FFF2-40B4-BE49-F238E27FC236}">
                <a16:creationId xmlns:a16="http://schemas.microsoft.com/office/drawing/2014/main" id="{024A27CD-A34E-9B1B-B361-ECEF96CE938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1348" y="1586565"/>
            <a:ext cx="203974" cy="574863"/>
          </a:xfrm>
          <a:prstGeom prst="rect">
            <a:avLst/>
          </a:prstGeom>
        </p:spPr>
      </p:pic>
      <p:pic>
        <p:nvPicPr>
          <p:cNvPr id="213" name="Picture 212">
            <a:extLst>
              <a:ext uri="{FF2B5EF4-FFF2-40B4-BE49-F238E27FC236}">
                <a16:creationId xmlns:a16="http://schemas.microsoft.com/office/drawing/2014/main" id="{E7B4E999-90AD-0CB7-27B3-41B0DB8C3F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0261" y="2167082"/>
            <a:ext cx="203974" cy="510641"/>
          </a:xfrm>
          <a:prstGeom prst="rect">
            <a:avLst/>
          </a:prstGeom>
        </p:spPr>
      </p:pic>
      <p:pic>
        <p:nvPicPr>
          <p:cNvPr id="214" name="Picture 213">
            <a:extLst>
              <a:ext uri="{FF2B5EF4-FFF2-40B4-BE49-F238E27FC236}">
                <a16:creationId xmlns:a16="http://schemas.microsoft.com/office/drawing/2014/main" id="{AFD70AED-CA8A-C3E8-AFBB-2901289B0A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0261" y="2684885"/>
            <a:ext cx="203974" cy="455378"/>
          </a:xfrm>
          <a:prstGeom prst="rect">
            <a:avLst/>
          </a:prstGeom>
        </p:spPr>
      </p:pic>
      <p:pic>
        <p:nvPicPr>
          <p:cNvPr id="215" name="Picture 214">
            <a:extLst>
              <a:ext uri="{FF2B5EF4-FFF2-40B4-BE49-F238E27FC236}">
                <a16:creationId xmlns:a16="http://schemas.microsoft.com/office/drawing/2014/main" id="{75910EC4-90E7-4FFC-291F-B1BDA96CDC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0261" y="3144801"/>
            <a:ext cx="203974" cy="709592"/>
          </a:xfrm>
          <a:prstGeom prst="rect">
            <a:avLst/>
          </a:prstGeom>
        </p:spPr>
      </p:pic>
      <p:pic>
        <p:nvPicPr>
          <p:cNvPr id="216" name="Picture 215">
            <a:extLst>
              <a:ext uri="{FF2B5EF4-FFF2-40B4-BE49-F238E27FC236}">
                <a16:creationId xmlns:a16="http://schemas.microsoft.com/office/drawing/2014/main" id="{381CC7FE-2E44-6425-DA17-C43F587325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0261" y="3861996"/>
            <a:ext cx="203974" cy="679607"/>
          </a:xfrm>
          <a:prstGeom prst="rect">
            <a:avLst/>
          </a:prstGeom>
        </p:spPr>
      </p:pic>
      <p:pic>
        <p:nvPicPr>
          <p:cNvPr id="218" name="Picture 217">
            <a:extLst>
              <a:ext uri="{FF2B5EF4-FFF2-40B4-BE49-F238E27FC236}">
                <a16:creationId xmlns:a16="http://schemas.microsoft.com/office/drawing/2014/main" id="{4119D4D2-E15F-7BEF-52B9-57E6386614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0261" y="4553766"/>
            <a:ext cx="203974" cy="669217"/>
          </a:xfrm>
          <a:prstGeom prst="rect">
            <a:avLst/>
          </a:prstGeom>
        </p:spPr>
      </p:pic>
      <p:pic>
        <p:nvPicPr>
          <p:cNvPr id="220" name="Picture 219">
            <a:extLst>
              <a:ext uri="{FF2B5EF4-FFF2-40B4-BE49-F238E27FC236}">
                <a16:creationId xmlns:a16="http://schemas.microsoft.com/office/drawing/2014/main" id="{BBBECE2A-322F-398B-4AA1-5669954F13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0261" y="5799574"/>
            <a:ext cx="203974" cy="443212"/>
          </a:xfrm>
          <a:prstGeom prst="rect">
            <a:avLst/>
          </a:prstGeom>
        </p:spPr>
      </p:pic>
      <p:sp>
        <p:nvSpPr>
          <p:cNvPr id="328" name="TextBox 327">
            <a:extLst>
              <a:ext uri="{FF2B5EF4-FFF2-40B4-BE49-F238E27FC236}">
                <a16:creationId xmlns:a16="http://schemas.microsoft.com/office/drawing/2014/main" id="{4BEE7F6C-519B-49EF-FA6B-5AF2AAB6B81C}"/>
              </a:ext>
            </a:extLst>
          </p:cNvPr>
          <p:cNvSpPr txBox="1"/>
          <p:nvPr/>
        </p:nvSpPr>
        <p:spPr>
          <a:xfrm>
            <a:off x="1472093" y="5416558"/>
            <a:ext cx="217666" cy="204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6" b="1" dirty="0">
                <a:solidFill>
                  <a:srgbClr val="474848"/>
                </a:solidFill>
                <a:latin typeface="Helvetica Neue LT Pro 85 Heavy"/>
              </a:rPr>
              <a:t>Z</a:t>
            </a:r>
          </a:p>
        </p:txBody>
      </p:sp>
      <p:sp>
        <p:nvSpPr>
          <p:cNvPr id="330" name="TextBox 329">
            <a:extLst>
              <a:ext uri="{FF2B5EF4-FFF2-40B4-BE49-F238E27FC236}">
                <a16:creationId xmlns:a16="http://schemas.microsoft.com/office/drawing/2014/main" id="{EC28399D-44BA-BE53-AA79-620E13C0FCE7}"/>
              </a:ext>
            </a:extLst>
          </p:cNvPr>
          <p:cNvSpPr txBox="1"/>
          <p:nvPr/>
        </p:nvSpPr>
        <p:spPr>
          <a:xfrm>
            <a:off x="1472093" y="4528545"/>
            <a:ext cx="217666" cy="204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6" b="1" dirty="0">
                <a:solidFill>
                  <a:srgbClr val="474848"/>
                </a:solidFill>
                <a:latin typeface="Helvetica Neue LT Pro 85 Heavy"/>
              </a:rPr>
              <a:t>Z</a:t>
            </a:r>
          </a:p>
        </p:txBody>
      </p:sp>
      <p:sp>
        <p:nvSpPr>
          <p:cNvPr id="337" name="TextBox 336">
            <a:extLst>
              <a:ext uri="{FF2B5EF4-FFF2-40B4-BE49-F238E27FC236}">
                <a16:creationId xmlns:a16="http://schemas.microsoft.com/office/drawing/2014/main" id="{C9B55F41-540C-D916-FF0F-75CE41F3F4C4}"/>
              </a:ext>
            </a:extLst>
          </p:cNvPr>
          <p:cNvSpPr txBox="1"/>
          <p:nvPr/>
        </p:nvSpPr>
        <p:spPr>
          <a:xfrm>
            <a:off x="1472093" y="3851740"/>
            <a:ext cx="217666" cy="204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6" b="1" dirty="0">
                <a:solidFill>
                  <a:srgbClr val="474848"/>
                </a:solidFill>
                <a:latin typeface="Helvetica Neue LT Pro 85 Heavy"/>
              </a:rPr>
              <a:t>0</a:t>
            </a:r>
          </a:p>
        </p:txBody>
      </p:sp>
      <p:sp>
        <p:nvSpPr>
          <p:cNvPr id="338" name="TextBox 337">
            <a:extLst>
              <a:ext uri="{FF2B5EF4-FFF2-40B4-BE49-F238E27FC236}">
                <a16:creationId xmlns:a16="http://schemas.microsoft.com/office/drawing/2014/main" id="{AC33801B-6BEF-4C92-2957-F171AB6C2B6F}"/>
              </a:ext>
            </a:extLst>
          </p:cNvPr>
          <p:cNvSpPr txBox="1"/>
          <p:nvPr/>
        </p:nvSpPr>
        <p:spPr>
          <a:xfrm>
            <a:off x="1472093" y="3164079"/>
            <a:ext cx="217666" cy="204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6" b="1" dirty="0">
                <a:solidFill>
                  <a:srgbClr val="474848"/>
                </a:solidFill>
                <a:latin typeface="Helvetica Neue LT Pro 85 Heavy"/>
              </a:rPr>
              <a:t>0</a:t>
            </a:r>
          </a:p>
        </p:txBody>
      </p:sp>
      <p:sp>
        <p:nvSpPr>
          <p:cNvPr id="339" name="TextBox 338">
            <a:extLst>
              <a:ext uri="{FF2B5EF4-FFF2-40B4-BE49-F238E27FC236}">
                <a16:creationId xmlns:a16="http://schemas.microsoft.com/office/drawing/2014/main" id="{EE650EB9-54C8-420D-8C2C-B4B70A101150}"/>
              </a:ext>
            </a:extLst>
          </p:cNvPr>
          <p:cNvSpPr txBox="1"/>
          <p:nvPr/>
        </p:nvSpPr>
        <p:spPr>
          <a:xfrm>
            <a:off x="1472093" y="2653501"/>
            <a:ext cx="217666" cy="204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6" b="1" dirty="0">
                <a:solidFill>
                  <a:srgbClr val="474848"/>
                </a:solidFill>
                <a:latin typeface="Helvetica Neue LT Pro 85 Heavy"/>
              </a:rPr>
              <a:t>0</a:t>
            </a:r>
          </a:p>
        </p:txBody>
      </p:sp>
      <p:sp>
        <p:nvSpPr>
          <p:cNvPr id="340" name="TextBox 339">
            <a:extLst>
              <a:ext uri="{FF2B5EF4-FFF2-40B4-BE49-F238E27FC236}">
                <a16:creationId xmlns:a16="http://schemas.microsoft.com/office/drawing/2014/main" id="{D6161972-7F84-E706-2322-5A951302F5B8}"/>
              </a:ext>
            </a:extLst>
          </p:cNvPr>
          <p:cNvSpPr txBox="1"/>
          <p:nvPr/>
        </p:nvSpPr>
        <p:spPr>
          <a:xfrm>
            <a:off x="1472093" y="2182831"/>
            <a:ext cx="217666" cy="204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6" b="1" dirty="0">
                <a:solidFill>
                  <a:srgbClr val="474848"/>
                </a:solidFill>
                <a:latin typeface="Helvetica Neue LT Pro 85 Heavy"/>
              </a:rPr>
              <a:t>0</a:t>
            </a:r>
          </a:p>
        </p:txBody>
      </p:sp>
      <p:sp>
        <p:nvSpPr>
          <p:cNvPr id="342" name="TextBox 341">
            <a:extLst>
              <a:ext uri="{FF2B5EF4-FFF2-40B4-BE49-F238E27FC236}">
                <a16:creationId xmlns:a16="http://schemas.microsoft.com/office/drawing/2014/main" id="{1AFD7059-C4AE-0578-6073-FFB8B1647719}"/>
              </a:ext>
            </a:extLst>
          </p:cNvPr>
          <p:cNvSpPr txBox="1"/>
          <p:nvPr/>
        </p:nvSpPr>
        <p:spPr>
          <a:xfrm>
            <a:off x="4411333" y="5416558"/>
            <a:ext cx="1227397" cy="204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6" b="1" dirty="0">
                <a:solidFill>
                  <a:srgbClr val="474848"/>
                </a:solidFill>
                <a:latin typeface="Helvetica Neue LT Pro 85 Heavy"/>
              </a:rPr>
              <a:t>L+U</a:t>
            </a:r>
          </a:p>
        </p:txBody>
      </p:sp>
      <p:sp>
        <p:nvSpPr>
          <p:cNvPr id="343" name="TextBox 342">
            <a:extLst>
              <a:ext uri="{FF2B5EF4-FFF2-40B4-BE49-F238E27FC236}">
                <a16:creationId xmlns:a16="http://schemas.microsoft.com/office/drawing/2014/main" id="{62A7F94C-4D69-BABD-836E-5D1B255E0FBD}"/>
              </a:ext>
            </a:extLst>
          </p:cNvPr>
          <p:cNvSpPr txBox="1"/>
          <p:nvPr/>
        </p:nvSpPr>
        <p:spPr>
          <a:xfrm>
            <a:off x="4398381" y="4528545"/>
            <a:ext cx="1227397" cy="204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726" b="1" dirty="0">
                <a:solidFill>
                  <a:srgbClr val="474848"/>
                </a:solidFill>
                <a:latin typeface="Helvetica Neue LT Pro 85 Heavy"/>
              </a:rPr>
              <a:t>L</a:t>
            </a:r>
            <a:endParaRPr lang="en-US" sz="726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45" name="TextBox 344">
            <a:extLst>
              <a:ext uri="{FF2B5EF4-FFF2-40B4-BE49-F238E27FC236}">
                <a16:creationId xmlns:a16="http://schemas.microsoft.com/office/drawing/2014/main" id="{49BA3E97-AE7C-451E-E0FA-176F2F8848D4}"/>
              </a:ext>
            </a:extLst>
          </p:cNvPr>
          <p:cNvSpPr txBox="1"/>
          <p:nvPr/>
        </p:nvSpPr>
        <p:spPr>
          <a:xfrm>
            <a:off x="4401266" y="3851740"/>
            <a:ext cx="1227397" cy="204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6" b="1" dirty="0">
                <a:solidFill>
                  <a:srgbClr val="474848"/>
                </a:solidFill>
                <a:latin typeface="Helvetica Neue LT Pro 85 Heavy"/>
              </a:rPr>
              <a:t>2L + U </a:t>
            </a:r>
          </a:p>
        </p:txBody>
      </p:sp>
      <p:sp>
        <p:nvSpPr>
          <p:cNvPr id="347" name="TextBox 346">
            <a:extLst>
              <a:ext uri="{FF2B5EF4-FFF2-40B4-BE49-F238E27FC236}">
                <a16:creationId xmlns:a16="http://schemas.microsoft.com/office/drawing/2014/main" id="{E43AA397-E5BF-90F1-53CF-39DBA195CB95}"/>
              </a:ext>
            </a:extLst>
          </p:cNvPr>
          <p:cNvSpPr txBox="1"/>
          <p:nvPr/>
        </p:nvSpPr>
        <p:spPr>
          <a:xfrm>
            <a:off x="4419379" y="2653501"/>
            <a:ext cx="1227397" cy="204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726" b="1" dirty="0">
                <a:solidFill>
                  <a:srgbClr val="474848"/>
                </a:solidFill>
                <a:latin typeface="Helvetica Neue LT Pro 85 Heavy"/>
              </a:rPr>
              <a:t>2L+</a:t>
            </a:r>
            <a:r>
              <a:rPr lang="en-US" sz="726" b="1" dirty="0">
                <a:solidFill>
                  <a:srgbClr val="474848"/>
                </a:solidFill>
                <a:latin typeface="Helvetica Neue LT Pro 85 Heavy"/>
              </a:rPr>
              <a:t>2</a:t>
            </a:r>
            <a:r>
              <a:rPr lang="pl-PL" sz="726" b="1" dirty="0">
                <a:solidFill>
                  <a:srgbClr val="474848"/>
                </a:solidFill>
                <a:latin typeface="Helvetica Neue LT Pro 85 Heavy"/>
              </a:rPr>
              <a:t>U</a:t>
            </a:r>
          </a:p>
        </p:txBody>
      </p:sp>
      <p:sp>
        <p:nvSpPr>
          <p:cNvPr id="348" name="TextBox 347">
            <a:extLst>
              <a:ext uri="{FF2B5EF4-FFF2-40B4-BE49-F238E27FC236}">
                <a16:creationId xmlns:a16="http://schemas.microsoft.com/office/drawing/2014/main" id="{EBEA766B-737D-2894-EEC0-72DE2557F794}"/>
              </a:ext>
            </a:extLst>
          </p:cNvPr>
          <p:cNvSpPr txBox="1"/>
          <p:nvPr/>
        </p:nvSpPr>
        <p:spPr>
          <a:xfrm>
            <a:off x="4433903" y="2182831"/>
            <a:ext cx="1227397" cy="204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726" b="1" dirty="0">
                <a:solidFill>
                  <a:srgbClr val="474848"/>
                </a:solidFill>
                <a:latin typeface="Helvetica Neue LT Pro 85 Heavy"/>
              </a:rPr>
              <a:t>2L+</a:t>
            </a:r>
            <a:r>
              <a:rPr lang="en-US" sz="726" b="1" dirty="0">
                <a:solidFill>
                  <a:srgbClr val="474848"/>
                </a:solidFill>
                <a:latin typeface="Helvetica Neue LT Pro 85 Heavy"/>
              </a:rPr>
              <a:t>2</a:t>
            </a:r>
            <a:r>
              <a:rPr lang="pl-PL" sz="726" b="1" dirty="0">
                <a:solidFill>
                  <a:srgbClr val="474848"/>
                </a:solidFill>
                <a:latin typeface="Helvetica Neue LT Pro 85 Heavy"/>
              </a:rPr>
              <a:t>U</a:t>
            </a:r>
          </a:p>
        </p:txBody>
      </p:sp>
      <p:sp>
        <p:nvSpPr>
          <p:cNvPr id="353" name="TextBox 352">
            <a:extLst>
              <a:ext uri="{FF2B5EF4-FFF2-40B4-BE49-F238E27FC236}">
                <a16:creationId xmlns:a16="http://schemas.microsoft.com/office/drawing/2014/main" id="{D738D5AF-C82F-B116-9073-0586E4FA4F10}"/>
              </a:ext>
            </a:extLst>
          </p:cNvPr>
          <p:cNvSpPr txBox="1"/>
          <p:nvPr/>
        </p:nvSpPr>
        <p:spPr>
          <a:xfrm>
            <a:off x="4995109" y="5416558"/>
            <a:ext cx="1436592" cy="3157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6" b="1" dirty="0">
                <a:solidFill>
                  <a:srgbClr val="474848"/>
                </a:solidFill>
                <a:latin typeface="Helvetica Neue LT Pro 85 Heavy"/>
              </a:rPr>
              <a:t>L: 304</a:t>
            </a:r>
          </a:p>
          <a:p>
            <a:r>
              <a:rPr lang="en-US" sz="726" b="1" dirty="0">
                <a:solidFill>
                  <a:srgbClr val="474848"/>
                </a:solidFill>
                <a:latin typeface="Helvetica Neue LT Pro 85 Heavy"/>
              </a:rPr>
              <a:t>U: 304</a:t>
            </a:r>
          </a:p>
        </p:txBody>
      </p:sp>
      <p:sp>
        <p:nvSpPr>
          <p:cNvPr id="360" name="TextBox 359">
            <a:extLst>
              <a:ext uri="{FF2B5EF4-FFF2-40B4-BE49-F238E27FC236}">
                <a16:creationId xmlns:a16="http://schemas.microsoft.com/office/drawing/2014/main" id="{D3BE1777-7B1A-1FFB-9CD5-AAB2DB3ECD05}"/>
              </a:ext>
            </a:extLst>
          </p:cNvPr>
          <p:cNvSpPr txBox="1"/>
          <p:nvPr/>
        </p:nvSpPr>
        <p:spPr>
          <a:xfrm>
            <a:off x="5015080" y="2653501"/>
            <a:ext cx="1436592" cy="3157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6" b="1" dirty="0">
                <a:solidFill>
                  <a:srgbClr val="474848"/>
                </a:solidFill>
                <a:latin typeface="Helvetica Neue LT Pro 85 Heavy"/>
              </a:rPr>
              <a:t>L: 301 </a:t>
            </a:r>
          </a:p>
          <a:p>
            <a:r>
              <a:rPr lang="en-US" sz="726" b="1" dirty="0">
                <a:solidFill>
                  <a:srgbClr val="474848"/>
                </a:solidFill>
                <a:latin typeface="Helvetica Neue LT Pro 85 Heavy"/>
              </a:rPr>
              <a:t>U: 304</a:t>
            </a:r>
          </a:p>
        </p:txBody>
      </p:sp>
      <p:sp>
        <p:nvSpPr>
          <p:cNvPr id="362" name="TextBox 361">
            <a:extLst>
              <a:ext uri="{FF2B5EF4-FFF2-40B4-BE49-F238E27FC236}">
                <a16:creationId xmlns:a16="http://schemas.microsoft.com/office/drawing/2014/main" id="{B0AF4A5C-5827-F2FE-2726-363FCF0EFBE0}"/>
              </a:ext>
            </a:extLst>
          </p:cNvPr>
          <p:cNvSpPr txBox="1"/>
          <p:nvPr/>
        </p:nvSpPr>
        <p:spPr>
          <a:xfrm>
            <a:off x="3418496" y="2665753"/>
            <a:ext cx="954730" cy="204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6" b="1" dirty="0" err="1">
                <a:solidFill>
                  <a:srgbClr val="474848"/>
                </a:solidFill>
                <a:latin typeface="Helvetica Neue LT Pro 85 Heavy"/>
              </a:rPr>
              <a:t>Qendrim</a:t>
            </a:r>
            <a:r>
              <a:rPr lang="en-US" sz="726" b="1" dirty="0">
                <a:solidFill>
                  <a:srgbClr val="474848"/>
                </a:solidFill>
                <a:latin typeface="Helvetica Neue LT Pro 85 Heavy"/>
              </a:rPr>
              <a:t> </a:t>
            </a:r>
            <a:r>
              <a:rPr lang="en-US" sz="726" b="1" dirty="0" err="1">
                <a:solidFill>
                  <a:srgbClr val="474848"/>
                </a:solidFill>
                <a:latin typeface="Helvetica Neue LT Pro 85 Heavy"/>
              </a:rPr>
              <a:t>Thaqi</a:t>
            </a:r>
            <a:endParaRPr lang="en-US" sz="726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63" name="TextBox 362">
            <a:extLst>
              <a:ext uri="{FF2B5EF4-FFF2-40B4-BE49-F238E27FC236}">
                <a16:creationId xmlns:a16="http://schemas.microsoft.com/office/drawing/2014/main" id="{A8BCC820-80FD-3670-0782-97574264CB85}"/>
              </a:ext>
            </a:extLst>
          </p:cNvPr>
          <p:cNvSpPr txBox="1"/>
          <p:nvPr/>
        </p:nvSpPr>
        <p:spPr>
          <a:xfrm>
            <a:off x="3288270" y="2153205"/>
            <a:ext cx="1227397" cy="204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6" b="1" dirty="0">
                <a:solidFill>
                  <a:srgbClr val="474848"/>
                </a:solidFill>
                <a:latin typeface="Helvetica Neue LT Pro 85 Heavy"/>
              </a:rPr>
              <a:t>Ekrem </a:t>
            </a:r>
            <a:r>
              <a:rPr lang="en-US" sz="726" b="1" dirty="0" err="1">
                <a:solidFill>
                  <a:srgbClr val="474848"/>
                </a:solidFill>
                <a:latin typeface="Helvetica Neue LT Pro 85 Heavy"/>
              </a:rPr>
              <a:t>Maloku</a:t>
            </a:r>
            <a:endParaRPr lang="en-US" sz="726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64" name="TextBox 363">
            <a:extLst>
              <a:ext uri="{FF2B5EF4-FFF2-40B4-BE49-F238E27FC236}">
                <a16:creationId xmlns:a16="http://schemas.microsoft.com/office/drawing/2014/main" id="{2F987AF9-A637-FD81-749A-675DFA1E9C34}"/>
              </a:ext>
            </a:extLst>
          </p:cNvPr>
          <p:cNvSpPr txBox="1"/>
          <p:nvPr/>
        </p:nvSpPr>
        <p:spPr>
          <a:xfrm>
            <a:off x="1731057" y="3164079"/>
            <a:ext cx="1510894" cy="3157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6" b="1" dirty="0" err="1">
                <a:solidFill>
                  <a:srgbClr val="474848"/>
                </a:solidFill>
                <a:latin typeface="Helvetica Neue LT Pro 85 Heavy"/>
              </a:rPr>
              <a:t>Hematologji</a:t>
            </a:r>
            <a:r>
              <a:rPr lang="en-US" sz="726" b="1" dirty="0">
                <a:solidFill>
                  <a:srgbClr val="474848"/>
                </a:solidFill>
                <a:latin typeface="Helvetica Neue LT Pro 85 Heavy"/>
              </a:rPr>
              <a:t> </a:t>
            </a:r>
            <a:r>
              <a:rPr lang="en-US" sz="726" b="1" dirty="0" err="1">
                <a:solidFill>
                  <a:srgbClr val="474848"/>
                </a:solidFill>
                <a:latin typeface="Helvetica Neue LT Pro 85 Heavy"/>
              </a:rPr>
              <a:t>klinike</a:t>
            </a:r>
            <a:endParaRPr lang="en-US" sz="726" b="1" dirty="0">
              <a:solidFill>
                <a:srgbClr val="474848"/>
              </a:solidFill>
              <a:latin typeface="Helvetica Neue LT Pro 85 Heavy"/>
            </a:endParaRPr>
          </a:p>
          <a:p>
            <a:endParaRPr lang="pl-PL" sz="726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65" name="TextBox 364">
            <a:extLst>
              <a:ext uri="{FF2B5EF4-FFF2-40B4-BE49-F238E27FC236}">
                <a16:creationId xmlns:a16="http://schemas.microsoft.com/office/drawing/2014/main" id="{760BBDC4-33B1-E7AA-AC68-BC6FA045E13F}"/>
              </a:ext>
            </a:extLst>
          </p:cNvPr>
          <p:cNvSpPr txBox="1"/>
          <p:nvPr/>
        </p:nvSpPr>
        <p:spPr>
          <a:xfrm>
            <a:off x="1731057" y="3851740"/>
            <a:ext cx="1510894" cy="3157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6" b="1" dirty="0" err="1">
                <a:solidFill>
                  <a:srgbClr val="474848"/>
                </a:solidFill>
                <a:latin typeface="Helvetica Neue LT Pro 85 Heavy"/>
              </a:rPr>
              <a:t>Imunohematologji</a:t>
            </a:r>
            <a:r>
              <a:rPr lang="en-US" sz="726" b="1" dirty="0">
                <a:solidFill>
                  <a:srgbClr val="474848"/>
                </a:solidFill>
                <a:latin typeface="Helvetica Neue LT Pro 85 Heavy"/>
              </a:rPr>
              <a:t> </a:t>
            </a:r>
            <a:r>
              <a:rPr lang="en-US" sz="726" b="1" dirty="0" err="1">
                <a:solidFill>
                  <a:srgbClr val="474848"/>
                </a:solidFill>
                <a:latin typeface="Helvetica Neue LT Pro 85 Heavy"/>
              </a:rPr>
              <a:t>dhe</a:t>
            </a:r>
            <a:r>
              <a:rPr lang="en-US" sz="726" b="1" dirty="0">
                <a:solidFill>
                  <a:srgbClr val="474848"/>
                </a:solidFill>
                <a:latin typeface="Helvetica Neue LT Pro 85 Heavy"/>
              </a:rPr>
              <a:t> </a:t>
            </a:r>
            <a:r>
              <a:rPr lang="en-US" sz="726" b="1" dirty="0" err="1">
                <a:solidFill>
                  <a:srgbClr val="474848"/>
                </a:solidFill>
                <a:latin typeface="Helvetica Neue LT Pro 85 Heavy"/>
              </a:rPr>
              <a:t>Transfuzion</a:t>
            </a:r>
            <a:endParaRPr lang="pl-PL" sz="726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67" name="TextBox 366">
            <a:extLst>
              <a:ext uri="{FF2B5EF4-FFF2-40B4-BE49-F238E27FC236}">
                <a16:creationId xmlns:a16="http://schemas.microsoft.com/office/drawing/2014/main" id="{25789A96-3BA8-286E-01BA-C4527490C7C6}"/>
              </a:ext>
            </a:extLst>
          </p:cNvPr>
          <p:cNvSpPr txBox="1"/>
          <p:nvPr/>
        </p:nvSpPr>
        <p:spPr>
          <a:xfrm>
            <a:off x="3055392" y="4668948"/>
            <a:ext cx="1227397" cy="204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6" b="1" dirty="0">
                <a:solidFill>
                  <a:srgbClr val="474848"/>
                </a:solidFill>
                <a:latin typeface="Helvetica Neue LT Pro 85 Heavy"/>
              </a:rPr>
              <a:t>MD </a:t>
            </a:r>
            <a:r>
              <a:rPr lang="en-US" sz="726" b="1" dirty="0" err="1">
                <a:solidFill>
                  <a:srgbClr val="474848"/>
                </a:solidFill>
                <a:latin typeface="Helvetica Neue LT Pro 85 Heavy"/>
              </a:rPr>
              <a:t>Mimoza</a:t>
            </a:r>
            <a:r>
              <a:rPr lang="en-US" sz="726" b="1" dirty="0">
                <a:solidFill>
                  <a:srgbClr val="474848"/>
                </a:solidFill>
                <a:latin typeface="Helvetica Neue LT Pro 85 Heavy"/>
              </a:rPr>
              <a:t> </a:t>
            </a:r>
            <a:r>
              <a:rPr lang="en-US" sz="726" b="1" dirty="0" err="1">
                <a:solidFill>
                  <a:srgbClr val="474848"/>
                </a:solidFill>
                <a:latin typeface="Helvetica Neue LT Pro 85 Heavy"/>
              </a:rPr>
              <a:t>Ahmetaj</a:t>
            </a:r>
            <a:endParaRPr lang="en-US" sz="726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68" name="TextBox 367">
            <a:extLst>
              <a:ext uri="{FF2B5EF4-FFF2-40B4-BE49-F238E27FC236}">
                <a16:creationId xmlns:a16="http://schemas.microsoft.com/office/drawing/2014/main" id="{EB11C08E-3806-3AE3-DF85-4463B4879D11}"/>
              </a:ext>
            </a:extLst>
          </p:cNvPr>
          <p:cNvSpPr txBox="1"/>
          <p:nvPr/>
        </p:nvSpPr>
        <p:spPr>
          <a:xfrm>
            <a:off x="3305942" y="5280107"/>
            <a:ext cx="1015670" cy="204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6" b="1" dirty="0" err="1">
                <a:solidFill>
                  <a:srgbClr val="474848"/>
                </a:solidFill>
                <a:latin typeface="Helvetica Neue LT Pro 85 Heavy"/>
              </a:rPr>
              <a:t>Qendrim</a:t>
            </a:r>
            <a:r>
              <a:rPr lang="en-US" sz="726" b="1" dirty="0">
                <a:solidFill>
                  <a:srgbClr val="474848"/>
                </a:solidFill>
                <a:latin typeface="Helvetica Neue LT Pro 85 Heavy"/>
              </a:rPr>
              <a:t> </a:t>
            </a:r>
            <a:r>
              <a:rPr lang="en-US" sz="726" b="1" dirty="0" err="1">
                <a:solidFill>
                  <a:srgbClr val="474848"/>
                </a:solidFill>
                <a:latin typeface="Helvetica Neue LT Pro 85 Heavy"/>
              </a:rPr>
              <a:t>Thaqi</a:t>
            </a:r>
            <a:endParaRPr lang="en-US" sz="726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72" name="TextBox 371">
            <a:extLst>
              <a:ext uri="{FF2B5EF4-FFF2-40B4-BE49-F238E27FC236}">
                <a16:creationId xmlns:a16="http://schemas.microsoft.com/office/drawing/2014/main" id="{79E3056B-B9F9-A30A-D50E-FFBADB359185}"/>
              </a:ext>
            </a:extLst>
          </p:cNvPr>
          <p:cNvSpPr txBox="1"/>
          <p:nvPr/>
        </p:nvSpPr>
        <p:spPr>
          <a:xfrm>
            <a:off x="1646014" y="4659265"/>
            <a:ext cx="1406077" cy="4274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6" b="1" dirty="0" err="1">
                <a:solidFill>
                  <a:srgbClr val="474848"/>
                </a:solidFill>
                <a:latin typeface="Helvetica Neue LT Pro 85 Heavy"/>
              </a:rPr>
              <a:t>Etike</a:t>
            </a:r>
            <a:r>
              <a:rPr lang="en-US" sz="726" b="1" dirty="0">
                <a:solidFill>
                  <a:srgbClr val="474848"/>
                </a:solidFill>
                <a:latin typeface="Helvetica Neue LT Pro 85 Heavy"/>
              </a:rPr>
              <a:t> </a:t>
            </a:r>
            <a:r>
              <a:rPr lang="en-US" sz="726" b="1" dirty="0" err="1">
                <a:solidFill>
                  <a:srgbClr val="474848"/>
                </a:solidFill>
                <a:latin typeface="Helvetica Neue LT Pro 85 Heavy"/>
              </a:rPr>
              <a:t>mjekesoe</a:t>
            </a:r>
            <a:endParaRPr lang="pl-PL" sz="726" b="1" dirty="0">
              <a:solidFill>
                <a:srgbClr val="474848"/>
              </a:solidFill>
              <a:latin typeface="Helvetica Neue LT Pro 85 Heavy"/>
            </a:endParaRPr>
          </a:p>
          <a:p>
            <a:endParaRPr lang="en-US" sz="726" b="1" dirty="0">
              <a:solidFill>
                <a:srgbClr val="474848"/>
              </a:solidFill>
              <a:latin typeface="Helvetica Neue LT Pro 85 Heavy"/>
            </a:endParaRPr>
          </a:p>
          <a:p>
            <a:endParaRPr lang="en-US" sz="726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73" name="TextBox 372">
            <a:extLst>
              <a:ext uri="{FF2B5EF4-FFF2-40B4-BE49-F238E27FC236}">
                <a16:creationId xmlns:a16="http://schemas.microsoft.com/office/drawing/2014/main" id="{71BD2CEC-F91C-036E-5A2F-94A884826A1C}"/>
              </a:ext>
            </a:extLst>
          </p:cNvPr>
          <p:cNvSpPr txBox="1"/>
          <p:nvPr/>
        </p:nvSpPr>
        <p:spPr>
          <a:xfrm>
            <a:off x="1815193" y="5318806"/>
            <a:ext cx="1227397" cy="204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6" b="1" dirty="0" err="1">
                <a:solidFill>
                  <a:srgbClr val="474848"/>
                </a:solidFill>
                <a:latin typeface="Helvetica Neue LT Pro 85 Heavy"/>
              </a:rPr>
              <a:t>Enzimologji</a:t>
            </a:r>
            <a:endParaRPr lang="en-US" sz="726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77" name="TextBox 376">
            <a:extLst>
              <a:ext uri="{FF2B5EF4-FFF2-40B4-BE49-F238E27FC236}">
                <a16:creationId xmlns:a16="http://schemas.microsoft.com/office/drawing/2014/main" id="{358705A1-075E-6899-1A12-0D4EE5911401}"/>
              </a:ext>
            </a:extLst>
          </p:cNvPr>
          <p:cNvSpPr txBox="1"/>
          <p:nvPr/>
        </p:nvSpPr>
        <p:spPr>
          <a:xfrm>
            <a:off x="3302678" y="2343806"/>
            <a:ext cx="965220" cy="3157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6" b="1" dirty="0" err="1">
                <a:solidFill>
                  <a:srgbClr val="474848"/>
                </a:solidFill>
                <a:latin typeface="Helvetica Neue LT Pro 85 Heavy"/>
              </a:rPr>
              <a:t>Liridona</a:t>
            </a:r>
            <a:r>
              <a:rPr lang="en-US" sz="726" b="1" dirty="0">
                <a:solidFill>
                  <a:srgbClr val="474848"/>
                </a:solidFill>
                <a:latin typeface="Helvetica Neue LT Pro 85 Heavy"/>
              </a:rPr>
              <a:t> Osmani</a:t>
            </a:r>
          </a:p>
          <a:p>
            <a:endParaRPr lang="en-US" sz="726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78" name="TextBox 377">
            <a:extLst>
              <a:ext uri="{FF2B5EF4-FFF2-40B4-BE49-F238E27FC236}">
                <a16:creationId xmlns:a16="http://schemas.microsoft.com/office/drawing/2014/main" id="{56B320CA-B014-1A9F-8FEF-7A5625B689E5}"/>
              </a:ext>
            </a:extLst>
          </p:cNvPr>
          <p:cNvSpPr txBox="1"/>
          <p:nvPr/>
        </p:nvSpPr>
        <p:spPr>
          <a:xfrm>
            <a:off x="3543717" y="2870295"/>
            <a:ext cx="1227397" cy="204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6" b="1" dirty="0" err="1">
                <a:solidFill>
                  <a:srgbClr val="474848"/>
                </a:solidFill>
                <a:latin typeface="Helvetica Neue LT Pro 85 Heavy"/>
              </a:rPr>
              <a:t>Mimoza</a:t>
            </a:r>
            <a:r>
              <a:rPr lang="en-US" sz="726" b="1" dirty="0">
                <a:solidFill>
                  <a:srgbClr val="474848"/>
                </a:solidFill>
                <a:latin typeface="Helvetica Neue LT Pro 85 Heavy"/>
              </a:rPr>
              <a:t> </a:t>
            </a:r>
            <a:r>
              <a:rPr lang="en-US" sz="726" b="1" dirty="0" err="1">
                <a:solidFill>
                  <a:srgbClr val="474848"/>
                </a:solidFill>
                <a:latin typeface="Helvetica Neue LT Pro 85 Heavy"/>
              </a:rPr>
              <a:t>Buzhala</a:t>
            </a:r>
            <a:endParaRPr lang="en-US" sz="726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85" name="TextBox 384">
            <a:extLst>
              <a:ext uri="{FF2B5EF4-FFF2-40B4-BE49-F238E27FC236}">
                <a16:creationId xmlns:a16="http://schemas.microsoft.com/office/drawing/2014/main" id="{7721CF8F-1D8E-D9A8-334D-D7A52EF93712}"/>
              </a:ext>
            </a:extLst>
          </p:cNvPr>
          <p:cNvSpPr txBox="1"/>
          <p:nvPr/>
        </p:nvSpPr>
        <p:spPr>
          <a:xfrm>
            <a:off x="3055392" y="2182831"/>
            <a:ext cx="409588" cy="204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6" dirty="0">
                <a:solidFill>
                  <a:srgbClr val="AA1E4D"/>
                </a:solidFill>
                <a:latin typeface="Helvetica Neue LT Pro 85 Heavy"/>
              </a:rPr>
              <a:t>MD.</a:t>
            </a:r>
          </a:p>
        </p:txBody>
      </p:sp>
      <p:sp>
        <p:nvSpPr>
          <p:cNvPr id="386" name="TextBox 385">
            <a:extLst>
              <a:ext uri="{FF2B5EF4-FFF2-40B4-BE49-F238E27FC236}">
                <a16:creationId xmlns:a16="http://schemas.microsoft.com/office/drawing/2014/main" id="{DA65F044-5545-5E65-FF37-1C5FDBFF01DF}"/>
              </a:ext>
            </a:extLst>
          </p:cNvPr>
          <p:cNvSpPr txBox="1"/>
          <p:nvPr/>
        </p:nvSpPr>
        <p:spPr>
          <a:xfrm>
            <a:off x="3055392" y="2343364"/>
            <a:ext cx="396405" cy="204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6" dirty="0">
                <a:solidFill>
                  <a:srgbClr val="AA1E4D"/>
                </a:solidFill>
                <a:latin typeface="Helvetica Neue LT Pro 85 Heavy"/>
              </a:rPr>
              <a:t>PhD.</a:t>
            </a:r>
          </a:p>
        </p:txBody>
      </p:sp>
      <p:sp>
        <p:nvSpPr>
          <p:cNvPr id="387" name="TextBox 386">
            <a:extLst>
              <a:ext uri="{FF2B5EF4-FFF2-40B4-BE49-F238E27FC236}">
                <a16:creationId xmlns:a16="http://schemas.microsoft.com/office/drawing/2014/main" id="{E25453F4-529B-D608-92D8-AFABAB3BA63F}"/>
              </a:ext>
            </a:extLst>
          </p:cNvPr>
          <p:cNvSpPr txBox="1"/>
          <p:nvPr/>
        </p:nvSpPr>
        <p:spPr>
          <a:xfrm>
            <a:off x="3055392" y="2699509"/>
            <a:ext cx="841314" cy="204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6" dirty="0">
                <a:solidFill>
                  <a:srgbClr val="AA1E4D"/>
                </a:solidFill>
                <a:latin typeface="Helvetica Neue LT Pro 85 Heavy"/>
              </a:rPr>
              <a:t>PhD.</a:t>
            </a:r>
          </a:p>
        </p:txBody>
      </p:sp>
      <p:sp>
        <p:nvSpPr>
          <p:cNvPr id="388" name="TextBox 387">
            <a:extLst>
              <a:ext uri="{FF2B5EF4-FFF2-40B4-BE49-F238E27FC236}">
                <a16:creationId xmlns:a16="http://schemas.microsoft.com/office/drawing/2014/main" id="{81A0C106-7DF3-2D77-57EC-9CA51758EF5C}"/>
              </a:ext>
            </a:extLst>
          </p:cNvPr>
          <p:cNvSpPr txBox="1"/>
          <p:nvPr/>
        </p:nvSpPr>
        <p:spPr>
          <a:xfrm>
            <a:off x="3061872" y="2875375"/>
            <a:ext cx="734602" cy="204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6" dirty="0" err="1">
                <a:solidFill>
                  <a:srgbClr val="AA1E4D"/>
                </a:solidFill>
                <a:latin typeface="Helvetica Neue LT Pro 85 Heavy"/>
              </a:rPr>
              <a:t>PhD.Cand</a:t>
            </a:r>
            <a:r>
              <a:rPr lang="en-US" sz="726" dirty="0">
                <a:solidFill>
                  <a:srgbClr val="AA1E4D"/>
                </a:solidFill>
                <a:latin typeface="Helvetica Neue LT Pro 85 Heavy"/>
              </a:rPr>
              <a:t>.</a:t>
            </a:r>
          </a:p>
        </p:txBody>
      </p:sp>
      <p:sp>
        <p:nvSpPr>
          <p:cNvPr id="396" name="TextBox 395">
            <a:extLst>
              <a:ext uri="{FF2B5EF4-FFF2-40B4-BE49-F238E27FC236}">
                <a16:creationId xmlns:a16="http://schemas.microsoft.com/office/drawing/2014/main" id="{F80BAC10-8AB0-243C-EFCB-F9AC31144F1B}"/>
              </a:ext>
            </a:extLst>
          </p:cNvPr>
          <p:cNvSpPr txBox="1"/>
          <p:nvPr/>
        </p:nvSpPr>
        <p:spPr>
          <a:xfrm>
            <a:off x="3055393" y="5284285"/>
            <a:ext cx="409588" cy="204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6" dirty="0">
                <a:solidFill>
                  <a:srgbClr val="AA1E4D"/>
                </a:solidFill>
                <a:latin typeface="Helvetica Neue LT Pro 85 Heavy"/>
              </a:rPr>
              <a:t>PhD.</a:t>
            </a:r>
          </a:p>
        </p:txBody>
      </p:sp>
      <p:sp>
        <p:nvSpPr>
          <p:cNvPr id="404" name="TextBox 403">
            <a:extLst>
              <a:ext uri="{FF2B5EF4-FFF2-40B4-BE49-F238E27FC236}">
                <a16:creationId xmlns:a16="http://schemas.microsoft.com/office/drawing/2014/main" id="{784D62E6-2AA0-10D3-0359-75E5E9203883}"/>
              </a:ext>
            </a:extLst>
          </p:cNvPr>
          <p:cNvSpPr txBox="1"/>
          <p:nvPr/>
        </p:nvSpPr>
        <p:spPr>
          <a:xfrm>
            <a:off x="5630711" y="5238214"/>
            <a:ext cx="1012639" cy="204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pl-PL" sz="726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426" name="TextBox 425">
            <a:extLst>
              <a:ext uri="{FF2B5EF4-FFF2-40B4-BE49-F238E27FC236}">
                <a16:creationId xmlns:a16="http://schemas.microsoft.com/office/drawing/2014/main" id="{5B474F32-CBAD-E066-365F-40799BFDC0BA}"/>
              </a:ext>
            </a:extLst>
          </p:cNvPr>
          <p:cNvSpPr txBox="1"/>
          <p:nvPr/>
        </p:nvSpPr>
        <p:spPr>
          <a:xfrm>
            <a:off x="11089711" y="2182831"/>
            <a:ext cx="192903" cy="231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07" b="1" dirty="0">
                <a:solidFill>
                  <a:schemeClr val="bg1"/>
                </a:solidFill>
                <a:latin typeface="Helvetica Neue LT Pro 85 Heavy"/>
              </a:rPr>
              <a:t>6</a:t>
            </a:r>
          </a:p>
        </p:txBody>
      </p:sp>
      <p:sp>
        <p:nvSpPr>
          <p:cNvPr id="427" name="TextBox 426">
            <a:extLst>
              <a:ext uri="{FF2B5EF4-FFF2-40B4-BE49-F238E27FC236}">
                <a16:creationId xmlns:a16="http://schemas.microsoft.com/office/drawing/2014/main" id="{20C6EADF-AFD2-CFDF-CDDA-187D9374B1EF}"/>
              </a:ext>
            </a:extLst>
          </p:cNvPr>
          <p:cNvSpPr txBox="1"/>
          <p:nvPr/>
        </p:nvSpPr>
        <p:spPr>
          <a:xfrm>
            <a:off x="11068136" y="2899305"/>
            <a:ext cx="236055" cy="231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07" b="1" dirty="0">
                <a:solidFill>
                  <a:schemeClr val="bg1"/>
                </a:solidFill>
                <a:latin typeface="Helvetica Neue LT Pro 85 Heavy"/>
              </a:rPr>
              <a:t>6</a:t>
            </a:r>
          </a:p>
        </p:txBody>
      </p:sp>
      <p:sp>
        <p:nvSpPr>
          <p:cNvPr id="429" name="TextBox 428">
            <a:extLst>
              <a:ext uri="{FF2B5EF4-FFF2-40B4-BE49-F238E27FC236}">
                <a16:creationId xmlns:a16="http://schemas.microsoft.com/office/drawing/2014/main" id="{734BEECE-B5CF-6678-6E1F-42F775EBCF2B}"/>
              </a:ext>
            </a:extLst>
          </p:cNvPr>
          <p:cNvSpPr txBox="1"/>
          <p:nvPr/>
        </p:nvSpPr>
        <p:spPr>
          <a:xfrm>
            <a:off x="11046294" y="3413359"/>
            <a:ext cx="279738" cy="231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07" b="1" dirty="0">
                <a:solidFill>
                  <a:schemeClr val="bg1"/>
                </a:solidFill>
                <a:latin typeface="Helvetica Neue LT Pro 85 Heavy"/>
              </a:rPr>
              <a:t>7</a:t>
            </a:r>
          </a:p>
        </p:txBody>
      </p:sp>
      <p:sp>
        <p:nvSpPr>
          <p:cNvPr id="430" name="TextBox 429">
            <a:extLst>
              <a:ext uri="{FF2B5EF4-FFF2-40B4-BE49-F238E27FC236}">
                <a16:creationId xmlns:a16="http://schemas.microsoft.com/office/drawing/2014/main" id="{427E383B-F370-313F-FEAD-4FC3552E8652}"/>
              </a:ext>
            </a:extLst>
          </p:cNvPr>
          <p:cNvSpPr txBox="1"/>
          <p:nvPr/>
        </p:nvSpPr>
        <p:spPr>
          <a:xfrm>
            <a:off x="11052036" y="4203447"/>
            <a:ext cx="268255" cy="231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07" b="1" dirty="0">
                <a:solidFill>
                  <a:schemeClr val="bg1"/>
                </a:solidFill>
                <a:latin typeface="Helvetica Neue LT Pro 85 Heavy"/>
              </a:rPr>
              <a:t>5</a:t>
            </a:r>
          </a:p>
        </p:txBody>
      </p:sp>
      <p:sp>
        <p:nvSpPr>
          <p:cNvPr id="431" name="TextBox 430">
            <a:extLst>
              <a:ext uri="{FF2B5EF4-FFF2-40B4-BE49-F238E27FC236}">
                <a16:creationId xmlns:a16="http://schemas.microsoft.com/office/drawing/2014/main" id="{0F4AF87D-DAD9-7CB9-6249-152C98042ED8}"/>
              </a:ext>
            </a:extLst>
          </p:cNvPr>
          <p:cNvSpPr txBox="1"/>
          <p:nvPr/>
        </p:nvSpPr>
        <p:spPr>
          <a:xfrm>
            <a:off x="11026723" y="4769346"/>
            <a:ext cx="318881" cy="371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07" b="1" dirty="0">
                <a:solidFill>
                  <a:schemeClr val="bg1"/>
                </a:solidFill>
                <a:latin typeface="Helvetica Neue LT Pro 85 Heavy"/>
              </a:rPr>
              <a:t>3</a:t>
            </a:r>
          </a:p>
          <a:p>
            <a:pPr algn="ctr"/>
            <a:endParaRPr lang="en-US" sz="907" b="1" dirty="0">
              <a:solidFill>
                <a:schemeClr val="bg1"/>
              </a:solidFill>
              <a:latin typeface="Helvetica Neue LT Pro 85 Heavy"/>
            </a:endParaRPr>
          </a:p>
        </p:txBody>
      </p:sp>
      <p:sp>
        <p:nvSpPr>
          <p:cNvPr id="433" name="TextBox 432">
            <a:extLst>
              <a:ext uri="{FF2B5EF4-FFF2-40B4-BE49-F238E27FC236}">
                <a16:creationId xmlns:a16="http://schemas.microsoft.com/office/drawing/2014/main" id="{402F35C4-ECBC-60AE-38E1-06E0C99BAE32}"/>
              </a:ext>
            </a:extLst>
          </p:cNvPr>
          <p:cNvSpPr txBox="1"/>
          <p:nvPr/>
        </p:nvSpPr>
        <p:spPr>
          <a:xfrm>
            <a:off x="11026723" y="5416558"/>
            <a:ext cx="318881" cy="231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07" b="1" dirty="0">
                <a:solidFill>
                  <a:schemeClr val="bg1"/>
                </a:solidFill>
                <a:latin typeface="Helvetica Neue LT Pro 85 Heavy"/>
              </a:rPr>
              <a:t>3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F783DBC-E1C2-8A49-BA39-983C0A60B134}"/>
              </a:ext>
            </a:extLst>
          </p:cNvPr>
          <p:cNvSpPr txBox="1"/>
          <p:nvPr/>
        </p:nvSpPr>
        <p:spPr>
          <a:xfrm>
            <a:off x="7563928" y="4682143"/>
            <a:ext cx="969393" cy="204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726" b="1" dirty="0">
              <a:solidFill>
                <a:srgbClr val="474848"/>
              </a:solidFill>
              <a:latin typeface="Helvetica Neue LT Pro 85 Heavy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C70E421-6AA7-E5FA-A562-3EDFD87E8BC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6379" y="1582457"/>
            <a:ext cx="800687" cy="57486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FDB3E0C-29F7-FD85-3180-373608305A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6377" y="2162974"/>
            <a:ext cx="800687" cy="51064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A8F69F8-A15A-8DD6-5030-D466D5183B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6376" y="2688821"/>
            <a:ext cx="800687" cy="45537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720DF3E-49A4-E734-BAA2-EFE8B94C8A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6377" y="3164079"/>
            <a:ext cx="800687" cy="68620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061786B-2E89-DAE7-E75A-9B1199FC8C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6377" y="3857888"/>
            <a:ext cx="800687" cy="67960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4FE1ABC-B4D4-6D54-58E0-2D7209E815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6377" y="4549658"/>
            <a:ext cx="800687" cy="66921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D822A73-E77A-DC82-566F-72745768A2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6377" y="5226674"/>
            <a:ext cx="800687" cy="56257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7ADA2F3-E08F-47FA-3E78-C51AC51457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6377" y="5795466"/>
            <a:ext cx="800687" cy="443212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E2501D27-BA14-D0B9-00B0-B51AA476046A}"/>
              </a:ext>
            </a:extLst>
          </p:cNvPr>
          <p:cNvSpPr txBox="1"/>
          <p:nvPr/>
        </p:nvSpPr>
        <p:spPr>
          <a:xfrm>
            <a:off x="10233284" y="1767845"/>
            <a:ext cx="910042" cy="231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7" b="1" dirty="0">
                <a:solidFill>
                  <a:schemeClr val="bg1"/>
                </a:solidFill>
                <a:latin typeface="Helvetica Neue LT Pro 85 Heavy"/>
              </a:rPr>
              <a:t>E SHTUNË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285BD18-4ADA-75AA-9D3A-B4DB127BABD5}"/>
              </a:ext>
            </a:extLst>
          </p:cNvPr>
          <p:cNvSpPr txBox="1"/>
          <p:nvPr/>
        </p:nvSpPr>
        <p:spPr>
          <a:xfrm>
            <a:off x="3047440" y="3479805"/>
            <a:ext cx="10971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 </a:t>
            </a:r>
            <a:endParaRPr lang="pl-PL" sz="800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941301" y="2218019"/>
            <a:ext cx="1840163" cy="2046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30" dirty="0">
                <a:latin typeface="Het"/>
              </a:rPr>
              <a:t>L-U : Online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5A08B24-A7B6-4513-BDC9-F8AD44EE39C1}"/>
              </a:ext>
            </a:extLst>
          </p:cNvPr>
          <p:cNvSpPr txBox="1"/>
          <p:nvPr/>
        </p:nvSpPr>
        <p:spPr>
          <a:xfrm>
            <a:off x="4383639" y="3429001"/>
            <a:ext cx="573727" cy="2123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80" dirty="0">
                <a:latin typeface="Helvetica Neue LT Pro 85 Heavy"/>
              </a:rPr>
              <a:t>3L + 2U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F1A94E7-13A0-4086-98D1-378F2349EC9A}"/>
              </a:ext>
            </a:extLst>
          </p:cNvPr>
          <p:cNvSpPr txBox="1"/>
          <p:nvPr/>
        </p:nvSpPr>
        <p:spPr>
          <a:xfrm>
            <a:off x="5010259" y="3429000"/>
            <a:ext cx="573727" cy="3323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80" dirty="0">
                <a:latin typeface="Helvetica Neue LT Pro 85 Heavy"/>
              </a:rPr>
              <a:t>L:301</a:t>
            </a:r>
            <a:br>
              <a:rPr lang="en-US" sz="780" dirty="0">
                <a:latin typeface="Helvetica Neue LT Pro 85 Heavy"/>
              </a:rPr>
            </a:br>
            <a:r>
              <a:rPr lang="en-US" sz="780" dirty="0">
                <a:latin typeface="Helvetica Neue LT Pro 85 Heavy"/>
              </a:rPr>
              <a:t>U:301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7D7EE03-FD39-4403-9BD3-90772307845A}"/>
              </a:ext>
            </a:extLst>
          </p:cNvPr>
          <p:cNvSpPr txBox="1"/>
          <p:nvPr/>
        </p:nvSpPr>
        <p:spPr>
          <a:xfrm>
            <a:off x="4858279" y="3882295"/>
            <a:ext cx="1248487" cy="3323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80" dirty="0">
                <a:latin typeface="Helvetica Neue LT Pro 85 Heavy"/>
              </a:rPr>
              <a:t>L:304</a:t>
            </a:r>
          </a:p>
          <a:p>
            <a:r>
              <a:rPr lang="en-US" sz="780" dirty="0">
                <a:latin typeface="Helvetica Neue LT Pro 85 Heavy"/>
              </a:rPr>
              <a:t>U:304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2FFB3FF-18AA-463A-B27B-38A19D4BE893}"/>
              </a:ext>
            </a:extLst>
          </p:cNvPr>
          <p:cNvSpPr txBox="1"/>
          <p:nvPr/>
        </p:nvSpPr>
        <p:spPr>
          <a:xfrm flipH="1">
            <a:off x="4941301" y="4659266"/>
            <a:ext cx="819028" cy="4893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80" dirty="0">
                <a:latin typeface="Helvetica Neue LT Pro 85 Heavy"/>
              </a:rPr>
              <a:t>L:304</a:t>
            </a:r>
          </a:p>
          <a:p>
            <a:endParaRPr lang="en-US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9D93F53-1E84-45AE-8BAF-D88BF1FE2EC7}"/>
              </a:ext>
            </a:extLst>
          </p:cNvPr>
          <p:cNvSpPr txBox="1"/>
          <p:nvPr/>
        </p:nvSpPr>
        <p:spPr>
          <a:xfrm>
            <a:off x="10240069" y="2230386"/>
            <a:ext cx="1807271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80" dirty="0">
                <a:latin typeface="Helvetica Neue LT Pro 85 Heavy"/>
              </a:rPr>
              <a:t>15:00-16:30 U</a:t>
            </a:r>
            <a:br>
              <a:rPr lang="en-US" sz="780" dirty="0">
                <a:latin typeface="Helvetica Neue LT Pro 85 Heavy"/>
              </a:rPr>
            </a:br>
            <a:r>
              <a:rPr lang="en-US" sz="780" dirty="0">
                <a:latin typeface="Helvetica Neue LT Pro 85 Heavy"/>
              </a:rPr>
              <a:t> (Online)</a:t>
            </a:r>
            <a:br>
              <a:rPr lang="en-US" sz="780" dirty="0">
                <a:latin typeface="Helvetica Neue LT Pro 85 Heavy"/>
              </a:rPr>
            </a:br>
            <a:r>
              <a:rPr lang="en-US" sz="780" dirty="0">
                <a:latin typeface="Helvetica Neue LT Pro 85 Heavy"/>
              </a:rPr>
              <a:t>16:30-18:00 L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AF59A87-6D10-4AB1-8092-33FA72E235EF}"/>
              </a:ext>
            </a:extLst>
          </p:cNvPr>
          <p:cNvSpPr txBox="1"/>
          <p:nvPr/>
        </p:nvSpPr>
        <p:spPr>
          <a:xfrm>
            <a:off x="5731383" y="2745017"/>
            <a:ext cx="860870" cy="3323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80" dirty="0">
                <a:latin typeface="Helvetica Neue LT Pro 85 Heavy"/>
              </a:rPr>
              <a:t>18:45-20:15   U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4B4BF05-9E20-47DB-933A-9D1F70144386}"/>
              </a:ext>
            </a:extLst>
          </p:cNvPr>
          <p:cNvSpPr txBox="1"/>
          <p:nvPr/>
        </p:nvSpPr>
        <p:spPr>
          <a:xfrm>
            <a:off x="7668164" y="2806100"/>
            <a:ext cx="1008680" cy="2123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80" dirty="0">
                <a:latin typeface="Helvetica Neue LT Pro 85 Heavy"/>
              </a:rPr>
              <a:t>18:00-19:30 L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8A7B123-91A6-421D-9412-3B27FFC0F82B}"/>
              </a:ext>
            </a:extLst>
          </p:cNvPr>
          <p:cNvSpPr txBox="1"/>
          <p:nvPr/>
        </p:nvSpPr>
        <p:spPr>
          <a:xfrm>
            <a:off x="7638425" y="3265379"/>
            <a:ext cx="1167341" cy="3323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80" dirty="0">
                <a:latin typeface="Helvetica Neue LT Pro 85 Heavy"/>
              </a:rPr>
              <a:t>14:00-16:15 L</a:t>
            </a:r>
            <a:br>
              <a:rPr lang="en-US" sz="780" dirty="0">
                <a:latin typeface="Helvetica Neue LT Pro 85 Heavy"/>
              </a:rPr>
            </a:br>
            <a:r>
              <a:rPr lang="en-US" sz="780" dirty="0">
                <a:latin typeface="Helvetica Neue LT Pro 85 Heavy"/>
              </a:rPr>
              <a:t>16:30-18:00 U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D0F33C64-AB3F-4666-B400-93F731D788A6}"/>
              </a:ext>
            </a:extLst>
          </p:cNvPr>
          <p:cNvSpPr txBox="1"/>
          <p:nvPr/>
        </p:nvSpPr>
        <p:spPr>
          <a:xfrm>
            <a:off x="5656601" y="4032737"/>
            <a:ext cx="1221111" cy="3323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80" dirty="0">
                <a:latin typeface="Helvetica Neue LT Pro 85 Heavy"/>
              </a:rPr>
              <a:t>14:00-15:30 L</a:t>
            </a:r>
            <a:br>
              <a:rPr lang="en-US" sz="780" dirty="0">
                <a:latin typeface="Helvetica Neue LT Pro 85 Heavy"/>
              </a:rPr>
            </a:br>
            <a:r>
              <a:rPr lang="en-US" sz="780" dirty="0">
                <a:latin typeface="Helvetica Neue LT Pro 85 Heavy"/>
              </a:rPr>
              <a:t>15:30-16:15 U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4029D0A-1C34-4CA2-AD93-23CF483EBF24}"/>
              </a:ext>
            </a:extLst>
          </p:cNvPr>
          <p:cNvSpPr txBox="1"/>
          <p:nvPr/>
        </p:nvSpPr>
        <p:spPr>
          <a:xfrm>
            <a:off x="5726865" y="4809708"/>
            <a:ext cx="1182718" cy="2123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80" dirty="0">
                <a:latin typeface="Helvetica Neue LT Pro 85 Heavy"/>
              </a:rPr>
              <a:t>16:15-17:00 L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C8D0C56A-65CC-4E95-94C4-EEA02FC17EC9}"/>
              </a:ext>
            </a:extLst>
          </p:cNvPr>
          <p:cNvSpPr txBox="1"/>
          <p:nvPr/>
        </p:nvSpPr>
        <p:spPr>
          <a:xfrm>
            <a:off x="5766748" y="5416558"/>
            <a:ext cx="927660" cy="3323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80" dirty="0">
                <a:latin typeface="Helvetica Neue LT Pro 85 Heavy"/>
              </a:rPr>
              <a:t>17:15-18:00 L</a:t>
            </a:r>
            <a:br>
              <a:rPr lang="en-US" sz="780" dirty="0">
                <a:latin typeface="Helvetica Neue LT Pro 85 Heavy"/>
              </a:rPr>
            </a:br>
            <a:r>
              <a:rPr lang="en-US" sz="780" dirty="0">
                <a:latin typeface="Helvetica Neue LT Pro 85 Heavy"/>
              </a:rPr>
              <a:t>18:00-18:45 U</a:t>
            </a:r>
          </a:p>
        </p:txBody>
      </p:sp>
    </p:spTree>
    <p:extLst>
      <p:ext uri="{BB962C8B-B14F-4D97-AF65-F5344CB8AC3E}">
        <p14:creationId xmlns:p14="http://schemas.microsoft.com/office/powerpoint/2010/main" val="4273203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207</Words>
  <Application>Microsoft Office PowerPoint</Application>
  <PresentationFormat>Widescreen</PresentationFormat>
  <Paragraphs>78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Helvetica Neue LT Pro 85 Heavy</vt:lpstr>
      <vt:lpstr>Het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Lirik Isufi</dc:creator>
  <cp:lastModifiedBy>Gloriosa Dobra</cp:lastModifiedBy>
  <cp:revision>20</cp:revision>
  <dcterms:created xsi:type="dcterms:W3CDTF">2024-02-28T10:07:53Z</dcterms:created>
  <dcterms:modified xsi:type="dcterms:W3CDTF">2024-03-14T13:14:14Z</dcterms:modified>
</cp:coreProperties>
</file>