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18872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54" d="100"/>
          <a:sy n="154" d="100"/>
        </p:scale>
        <p:origin x="-214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1496484"/>
            <a:ext cx="10104120" cy="3183467"/>
          </a:xfrm>
        </p:spPr>
        <p:txBody>
          <a:bodyPr anchor="b"/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802717"/>
            <a:ext cx="8915400" cy="2207683"/>
          </a:xfrm>
        </p:spPr>
        <p:txBody>
          <a:bodyPr/>
          <a:lstStyle>
            <a:lvl1pPr marL="0" indent="0" algn="ctr">
              <a:buNone/>
              <a:defRPr sz="3120"/>
            </a:lvl1pPr>
            <a:lvl2pPr marL="594360" indent="0" algn="ctr">
              <a:buNone/>
              <a:defRPr sz="2600"/>
            </a:lvl2pPr>
            <a:lvl3pPr marL="1188720" indent="0" algn="ctr">
              <a:buNone/>
              <a:defRPr sz="2340"/>
            </a:lvl3pPr>
            <a:lvl4pPr marL="1783080" indent="0" algn="ctr">
              <a:buNone/>
              <a:defRPr sz="2080"/>
            </a:lvl4pPr>
            <a:lvl5pPr marL="2377440" indent="0" algn="ctr">
              <a:buNone/>
              <a:defRPr sz="2080"/>
            </a:lvl5pPr>
            <a:lvl6pPr marL="2971800" indent="0" algn="ctr">
              <a:buNone/>
              <a:defRPr sz="2080"/>
            </a:lvl6pPr>
            <a:lvl7pPr marL="3566160" indent="0" algn="ctr">
              <a:buNone/>
              <a:defRPr sz="2080"/>
            </a:lvl7pPr>
            <a:lvl8pPr marL="4160520" indent="0" algn="ctr">
              <a:buNone/>
              <a:defRPr sz="2080"/>
            </a:lvl8pPr>
            <a:lvl9pPr marL="4754880" indent="0" algn="ctr">
              <a:buNone/>
              <a:defRPr sz="20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2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06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054" y="2279653"/>
            <a:ext cx="10252710" cy="3803649"/>
          </a:xfrm>
        </p:spPr>
        <p:txBody>
          <a:bodyPr anchor="b"/>
          <a:lstStyle>
            <a:lvl1pPr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054" y="6119286"/>
            <a:ext cx="10252710" cy="2000249"/>
          </a:xfrm>
        </p:spPr>
        <p:txBody>
          <a:bodyPr/>
          <a:lstStyle>
            <a:lvl1pPr marL="0" indent="0">
              <a:buNone/>
              <a:defRPr sz="3120">
                <a:solidFill>
                  <a:schemeClr val="tx1"/>
                </a:solidFill>
              </a:defRPr>
            </a:lvl1pPr>
            <a:lvl2pPr marL="59436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18872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3pPr>
            <a:lvl4pPr marL="178308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4pPr>
            <a:lvl5pPr marL="237744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5pPr>
            <a:lvl6pPr marL="297180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6pPr>
            <a:lvl7pPr marL="356616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7pPr>
            <a:lvl8pPr marL="416052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8pPr>
            <a:lvl9pPr marL="4754880" indent="0">
              <a:buNone/>
              <a:defRPr sz="2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0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5" y="2434167"/>
            <a:ext cx="50520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7895" y="2434167"/>
            <a:ext cx="50520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4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3" y="486836"/>
            <a:ext cx="1025271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95" y="2241551"/>
            <a:ext cx="5028842" cy="1098549"/>
          </a:xfrm>
        </p:spPr>
        <p:txBody>
          <a:bodyPr anchor="b"/>
          <a:lstStyle>
            <a:lvl1pPr marL="0" indent="0">
              <a:buNone/>
              <a:defRPr sz="3120" b="1"/>
            </a:lvl1pPr>
            <a:lvl2pPr marL="594360" indent="0">
              <a:buNone/>
              <a:defRPr sz="2600" b="1"/>
            </a:lvl2pPr>
            <a:lvl3pPr marL="1188720" indent="0">
              <a:buNone/>
              <a:defRPr sz="2340" b="1"/>
            </a:lvl3pPr>
            <a:lvl4pPr marL="1783080" indent="0">
              <a:buNone/>
              <a:defRPr sz="2080" b="1"/>
            </a:lvl4pPr>
            <a:lvl5pPr marL="2377440" indent="0">
              <a:buNone/>
              <a:defRPr sz="2080" b="1"/>
            </a:lvl5pPr>
            <a:lvl6pPr marL="2971800" indent="0">
              <a:buNone/>
              <a:defRPr sz="2080" b="1"/>
            </a:lvl6pPr>
            <a:lvl7pPr marL="3566160" indent="0">
              <a:buNone/>
              <a:defRPr sz="2080" b="1"/>
            </a:lvl7pPr>
            <a:lvl8pPr marL="4160520" indent="0">
              <a:buNone/>
              <a:defRPr sz="2080" b="1"/>
            </a:lvl8pPr>
            <a:lvl9pPr marL="4754880" indent="0">
              <a:buNone/>
              <a:defRPr sz="2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795" y="3340100"/>
            <a:ext cx="5028842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896" y="2241551"/>
            <a:ext cx="5053608" cy="1098549"/>
          </a:xfrm>
        </p:spPr>
        <p:txBody>
          <a:bodyPr anchor="b"/>
          <a:lstStyle>
            <a:lvl1pPr marL="0" indent="0">
              <a:buNone/>
              <a:defRPr sz="3120" b="1"/>
            </a:lvl1pPr>
            <a:lvl2pPr marL="594360" indent="0">
              <a:buNone/>
              <a:defRPr sz="2600" b="1"/>
            </a:lvl2pPr>
            <a:lvl3pPr marL="1188720" indent="0">
              <a:buNone/>
              <a:defRPr sz="2340" b="1"/>
            </a:lvl3pPr>
            <a:lvl4pPr marL="1783080" indent="0">
              <a:buNone/>
              <a:defRPr sz="2080" b="1"/>
            </a:lvl4pPr>
            <a:lvl5pPr marL="2377440" indent="0">
              <a:buNone/>
              <a:defRPr sz="2080" b="1"/>
            </a:lvl5pPr>
            <a:lvl6pPr marL="2971800" indent="0">
              <a:buNone/>
              <a:defRPr sz="2080" b="1"/>
            </a:lvl6pPr>
            <a:lvl7pPr marL="3566160" indent="0">
              <a:buNone/>
              <a:defRPr sz="2080" b="1"/>
            </a:lvl7pPr>
            <a:lvl8pPr marL="4160520" indent="0">
              <a:buNone/>
              <a:defRPr sz="2080" b="1"/>
            </a:lvl8pPr>
            <a:lvl9pPr marL="4754880" indent="0">
              <a:buNone/>
              <a:defRPr sz="2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7896" y="3340100"/>
            <a:ext cx="5053608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0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36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609600"/>
            <a:ext cx="3833931" cy="2133600"/>
          </a:xfrm>
        </p:spPr>
        <p:txBody>
          <a:bodyPr anchor="b"/>
          <a:lstStyle>
            <a:lvl1pPr>
              <a:defRPr sz="4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608" y="1316569"/>
            <a:ext cx="6017895" cy="6498167"/>
          </a:xfrm>
        </p:spPr>
        <p:txBody>
          <a:bodyPr/>
          <a:lstStyle>
            <a:lvl1pPr>
              <a:defRPr sz="4160"/>
            </a:lvl1pPr>
            <a:lvl2pPr>
              <a:defRPr sz="3640"/>
            </a:lvl2pPr>
            <a:lvl3pPr>
              <a:defRPr sz="312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743200"/>
            <a:ext cx="3833931" cy="5082117"/>
          </a:xfrm>
        </p:spPr>
        <p:txBody>
          <a:bodyPr/>
          <a:lstStyle>
            <a:lvl1pPr marL="0" indent="0">
              <a:buNone/>
              <a:defRPr sz="2080"/>
            </a:lvl1pPr>
            <a:lvl2pPr marL="594360" indent="0">
              <a:buNone/>
              <a:defRPr sz="1820"/>
            </a:lvl2pPr>
            <a:lvl3pPr marL="1188720" indent="0">
              <a:buNone/>
              <a:defRPr sz="1560"/>
            </a:lvl3pPr>
            <a:lvl4pPr marL="1783080" indent="0">
              <a:buNone/>
              <a:defRPr sz="1300"/>
            </a:lvl4pPr>
            <a:lvl5pPr marL="2377440" indent="0">
              <a:buNone/>
              <a:defRPr sz="1300"/>
            </a:lvl5pPr>
            <a:lvl6pPr marL="2971800" indent="0">
              <a:buNone/>
              <a:defRPr sz="1300"/>
            </a:lvl6pPr>
            <a:lvl7pPr marL="3566160" indent="0">
              <a:buNone/>
              <a:defRPr sz="1300"/>
            </a:lvl7pPr>
            <a:lvl8pPr marL="4160520" indent="0">
              <a:buNone/>
              <a:defRPr sz="1300"/>
            </a:lvl8pPr>
            <a:lvl9pPr marL="475488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7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609600"/>
            <a:ext cx="3833931" cy="2133600"/>
          </a:xfrm>
        </p:spPr>
        <p:txBody>
          <a:bodyPr anchor="b"/>
          <a:lstStyle>
            <a:lvl1pPr>
              <a:defRPr sz="4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3608" y="1316569"/>
            <a:ext cx="6017895" cy="6498167"/>
          </a:xfrm>
        </p:spPr>
        <p:txBody>
          <a:bodyPr anchor="t"/>
          <a:lstStyle>
            <a:lvl1pPr marL="0" indent="0">
              <a:buNone/>
              <a:defRPr sz="4160"/>
            </a:lvl1pPr>
            <a:lvl2pPr marL="594360" indent="0">
              <a:buNone/>
              <a:defRPr sz="3640"/>
            </a:lvl2pPr>
            <a:lvl3pPr marL="1188720" indent="0">
              <a:buNone/>
              <a:defRPr sz="3120"/>
            </a:lvl3pPr>
            <a:lvl4pPr marL="1783080" indent="0">
              <a:buNone/>
              <a:defRPr sz="2600"/>
            </a:lvl4pPr>
            <a:lvl5pPr marL="2377440" indent="0">
              <a:buNone/>
              <a:defRPr sz="2600"/>
            </a:lvl5pPr>
            <a:lvl6pPr marL="2971800" indent="0">
              <a:buNone/>
              <a:defRPr sz="2600"/>
            </a:lvl6pPr>
            <a:lvl7pPr marL="3566160" indent="0">
              <a:buNone/>
              <a:defRPr sz="2600"/>
            </a:lvl7pPr>
            <a:lvl8pPr marL="4160520" indent="0">
              <a:buNone/>
              <a:defRPr sz="2600"/>
            </a:lvl8pPr>
            <a:lvl9pPr marL="4754880" indent="0">
              <a:buNone/>
              <a:defRPr sz="2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743200"/>
            <a:ext cx="3833931" cy="5082117"/>
          </a:xfrm>
        </p:spPr>
        <p:txBody>
          <a:bodyPr/>
          <a:lstStyle>
            <a:lvl1pPr marL="0" indent="0">
              <a:buNone/>
              <a:defRPr sz="2080"/>
            </a:lvl1pPr>
            <a:lvl2pPr marL="594360" indent="0">
              <a:buNone/>
              <a:defRPr sz="1820"/>
            </a:lvl2pPr>
            <a:lvl3pPr marL="1188720" indent="0">
              <a:buNone/>
              <a:defRPr sz="1560"/>
            </a:lvl3pPr>
            <a:lvl4pPr marL="1783080" indent="0">
              <a:buNone/>
              <a:defRPr sz="1300"/>
            </a:lvl4pPr>
            <a:lvl5pPr marL="2377440" indent="0">
              <a:buNone/>
              <a:defRPr sz="1300"/>
            </a:lvl5pPr>
            <a:lvl6pPr marL="2971800" indent="0">
              <a:buNone/>
              <a:defRPr sz="1300"/>
            </a:lvl6pPr>
            <a:lvl7pPr marL="3566160" indent="0">
              <a:buNone/>
              <a:defRPr sz="1300"/>
            </a:lvl7pPr>
            <a:lvl8pPr marL="4160520" indent="0">
              <a:buNone/>
              <a:defRPr sz="1300"/>
            </a:lvl8pPr>
            <a:lvl9pPr marL="475488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0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2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8" y="486834"/>
            <a:ext cx="2563178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5" y="486834"/>
            <a:ext cx="7540943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77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245" y="486836"/>
            <a:ext cx="1025271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245" y="2434167"/>
            <a:ext cx="1025271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245" y="8475136"/>
            <a:ext cx="26746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6665F-85D3-43CA-AE87-E2C8CE412C29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635" y="8475136"/>
            <a:ext cx="401193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5335" y="8475136"/>
            <a:ext cx="26746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C04A4-9394-4CE9-85FC-69F7A85E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1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88720" rtl="0" eaLnBrk="1" latinLnBrk="0" hangingPunct="1">
        <a:lnSpc>
          <a:spcPct val="90000"/>
        </a:lnSpc>
        <a:spcBef>
          <a:spcPct val="0"/>
        </a:spcBef>
        <a:buNone/>
        <a:defRPr sz="5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180" indent="-297180" algn="l" defTabSz="118872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36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2pPr>
      <a:lvl3pPr marL="148590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8026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4pPr>
      <a:lvl5pPr marL="267462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5pPr>
      <a:lvl6pPr marL="326898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6pPr>
      <a:lvl7pPr marL="386334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7pPr>
      <a:lvl8pPr marL="445770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8pPr>
      <a:lvl9pPr marL="5052060" indent="-297180" algn="l" defTabSz="118872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8872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3pPr>
      <a:lvl4pPr marL="178308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4pPr>
      <a:lvl5pPr marL="237744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5pPr>
      <a:lvl6pPr marL="297180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7pPr>
      <a:lvl8pPr marL="416052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8pPr>
      <a:lvl9pPr marL="4754880" algn="l" defTabSz="1188720" rtl="0" eaLnBrk="1" latinLnBrk="0" hangingPunct="1">
        <a:defRPr sz="23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B687D1-4692-A65F-DD5F-3D3F6736B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016" y="1715228"/>
            <a:ext cx="427439" cy="6788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B89C66-786F-A385-CD42-A05A08A19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" y="805149"/>
            <a:ext cx="735931" cy="7692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AA82C-1313-B6EB-D147-B0327218D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58" y="1709502"/>
            <a:ext cx="361960" cy="6788437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904335" y="1064953"/>
            <a:ext cx="3549452" cy="257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9" b="1" dirty="0" err="1">
                <a:solidFill>
                  <a:srgbClr val="F4A62E"/>
                </a:solidFill>
                <a:latin typeface="Helvetica Neue LT Pro 85 Heavy"/>
              </a:rPr>
              <a:t>Programi</a:t>
            </a:r>
            <a:r>
              <a:rPr lang="en-US" sz="1069" b="1" dirty="0">
                <a:solidFill>
                  <a:srgbClr val="F4A62E"/>
                </a:solidFill>
                <a:latin typeface="Helvetica Neue LT Pro 85 Heavy"/>
              </a:rPr>
              <a:t> </a:t>
            </a:r>
            <a:r>
              <a:rPr lang="en-US" sz="1069" b="1" dirty="0" err="1">
                <a:solidFill>
                  <a:srgbClr val="F4A62E"/>
                </a:solidFill>
                <a:latin typeface="Helvetica Neue LT Pro 85 Heavy"/>
              </a:rPr>
              <a:t>i</a:t>
            </a:r>
            <a:r>
              <a:rPr lang="en-US" sz="1069" b="1" dirty="0">
                <a:solidFill>
                  <a:srgbClr val="F4A62E"/>
                </a:solidFill>
                <a:latin typeface="Helvetica Neue LT Pro 85 Heavy"/>
              </a:rPr>
              <a:t> </a:t>
            </a:r>
            <a:r>
              <a:rPr lang="en-US" sz="1069" b="1" dirty="0" err="1">
                <a:solidFill>
                  <a:srgbClr val="F4A62E"/>
                </a:solidFill>
                <a:latin typeface="Helvetica Neue LT Pro 85 Heavy"/>
              </a:rPr>
              <a:t>Studimeve</a:t>
            </a:r>
            <a:r>
              <a:rPr lang="en-US" sz="1069" b="1" dirty="0">
                <a:solidFill>
                  <a:srgbClr val="F4A62E"/>
                </a:solidFill>
                <a:latin typeface="Helvetica Neue LT Pro 85 Heavy"/>
              </a:rPr>
              <a:t>: SHSHT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904335" y="1272805"/>
            <a:ext cx="5414590" cy="256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62" dirty="0">
                <a:solidFill>
                  <a:srgbClr val="E68E51"/>
                </a:solidFill>
                <a:latin typeface="Helvetica Neue LT Pro 85 Heavy"/>
              </a:rPr>
              <a:t>ORARI I LIGJËRATAVE DHE USHTRIMEVE PËR</a:t>
            </a:r>
            <a:endParaRPr lang="en-US" sz="1062" dirty="0">
              <a:solidFill>
                <a:srgbClr val="E68E51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904335" y="1429280"/>
            <a:ext cx="5414590" cy="256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2" b="1" dirty="0">
                <a:solidFill>
                  <a:srgbClr val="E68E51"/>
                </a:solidFill>
                <a:latin typeface="Helvetica Neue LT Pro 85 Heavy"/>
              </a:rPr>
              <a:t>VITIN AKADEMIK 2023/24 </a:t>
            </a:r>
            <a:r>
              <a:rPr lang="en-US" sz="1062" b="1" dirty="0" err="1">
                <a:solidFill>
                  <a:srgbClr val="E68E51"/>
                </a:solidFill>
                <a:latin typeface="Helvetica Neue LT Pro 85 Heavy"/>
              </a:rPr>
              <a:t>Semestri</a:t>
            </a:r>
            <a:r>
              <a:rPr lang="en-US" sz="1062" b="1" dirty="0">
                <a:solidFill>
                  <a:srgbClr val="E68E51"/>
                </a:solidFill>
                <a:latin typeface="Helvetica Neue LT Pro 85 Heavy"/>
              </a:rPr>
              <a:t> IV-</a:t>
            </a:r>
            <a:r>
              <a:rPr lang="en-US" sz="1062" b="1" dirty="0" err="1">
                <a:solidFill>
                  <a:srgbClr val="E68E51"/>
                </a:solidFill>
                <a:latin typeface="Helvetica Neue LT Pro 85 Heavy"/>
              </a:rPr>
              <a:t>rë</a:t>
            </a:r>
            <a:r>
              <a:rPr lang="en-US" sz="1062" b="1" dirty="0">
                <a:solidFill>
                  <a:srgbClr val="E68E51"/>
                </a:solidFill>
                <a:latin typeface="Helvetica Neue LT Pro 85 Heavy"/>
              </a:rPr>
              <a:t> / Veror26.02.2024- 01.06.2024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2278433"/>
            <a:ext cx="1371648" cy="487645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5" y="1708818"/>
            <a:ext cx="1048042" cy="562780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87" y="1708818"/>
            <a:ext cx="1076877" cy="562780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379" y="1708818"/>
            <a:ext cx="956305" cy="56278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671" y="1708818"/>
            <a:ext cx="904469" cy="562780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73" y="1708818"/>
            <a:ext cx="648169" cy="562780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578" y="1708818"/>
            <a:ext cx="517492" cy="562780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772" y="1708818"/>
            <a:ext cx="301704" cy="562780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61" y="1708818"/>
            <a:ext cx="260561" cy="562780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21" y="1708818"/>
            <a:ext cx="1290225" cy="562780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4" y="1708818"/>
            <a:ext cx="1371766" cy="562780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2774771"/>
            <a:ext cx="1371648" cy="44399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3224515"/>
            <a:ext cx="1371648" cy="685028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3920029"/>
            <a:ext cx="1371648" cy="659286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0253BC4D-99A2-5A9D-72CA-9EE708DB1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4586919"/>
            <a:ext cx="1371648" cy="525479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5122439"/>
            <a:ext cx="1371648" cy="370832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BAD9CFC-6A13-F900-DE4F-B47D8C0C8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5502620"/>
            <a:ext cx="1371648" cy="590792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071E912E-59E0-8743-077D-5EC4F5524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6101015"/>
            <a:ext cx="1371648" cy="595469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E3AFE1CB-4149-E8E5-AE72-C8DB7DF77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6703472"/>
            <a:ext cx="1371648" cy="590527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6EAF97F8-C953-DA15-53A9-137F1C50C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7301958"/>
            <a:ext cx="1371648" cy="594819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2278433"/>
            <a:ext cx="1287333" cy="487645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2774771"/>
            <a:ext cx="1287333" cy="443994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3224515"/>
            <a:ext cx="1287333" cy="685028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3920029"/>
            <a:ext cx="1287333" cy="659286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44C2E511-EB8C-498F-8256-EDF01651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4586919"/>
            <a:ext cx="1287333" cy="525479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5122439"/>
            <a:ext cx="1287333" cy="370832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9DB2458-D01C-8E64-9CA1-F649CFFD1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5502620"/>
            <a:ext cx="1287333" cy="590792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6A1C3E2-0315-7A8C-88A0-5A5C83D63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6101015"/>
            <a:ext cx="1287333" cy="595469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5D7612ED-3D5E-6807-E678-BA461E5E6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6703472"/>
            <a:ext cx="1287333" cy="590527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8DE82BA3-37FF-A82A-CD8E-C947D7243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7301958"/>
            <a:ext cx="1287333" cy="594819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2278433"/>
            <a:ext cx="260561" cy="487645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2774771"/>
            <a:ext cx="260561" cy="443994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3224515"/>
            <a:ext cx="260561" cy="685028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3920029"/>
            <a:ext cx="260561" cy="659286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CEBD6427-4879-22D0-BCB2-0A395086D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4586919"/>
            <a:ext cx="260561" cy="525479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5122439"/>
            <a:ext cx="260561" cy="370832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694555C7-0CC0-176B-B434-E514282C2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5502620"/>
            <a:ext cx="260561" cy="590792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BBBECE2A-322F-398B-4AA1-5669954F1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6101015"/>
            <a:ext cx="260561" cy="595469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153601F8-E446-DC95-81C4-72193447B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6703472"/>
            <a:ext cx="260561" cy="590527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96783B3F-8C6C-2D44-E90B-F122DE50A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7301958"/>
            <a:ext cx="260561" cy="594819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2278433"/>
            <a:ext cx="301704" cy="487645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2774771"/>
            <a:ext cx="301704" cy="443994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3224515"/>
            <a:ext cx="301704" cy="685028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3920029"/>
            <a:ext cx="301704" cy="659286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01A9C882-4096-1093-C137-3EFA29D4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4586919"/>
            <a:ext cx="301704" cy="525479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5122439"/>
            <a:ext cx="301704" cy="370832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1FBF08A8-1BDA-4EE2-2358-3FD54B5B8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5502620"/>
            <a:ext cx="301704" cy="590792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F2309A89-EAAE-2CBD-8DEE-75D515641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6101015"/>
            <a:ext cx="301704" cy="595469"/>
          </a:xfrm>
          <a:prstGeom prst="rect">
            <a:avLst/>
          </a:prstGeom>
        </p:spPr>
      </p:pic>
      <p:pic>
        <p:nvPicPr>
          <p:cNvPr id="231" name="Picture 230">
            <a:extLst>
              <a:ext uri="{FF2B5EF4-FFF2-40B4-BE49-F238E27FC236}">
                <a16:creationId xmlns:a16="http://schemas.microsoft.com/office/drawing/2014/main" id="{C16FC912-A124-B2DF-D548-F6072CBA5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6703472"/>
            <a:ext cx="301704" cy="590527"/>
          </a:xfrm>
          <a:prstGeom prst="rect">
            <a:avLst/>
          </a:prstGeom>
        </p:spPr>
      </p:pic>
      <p:pic>
        <p:nvPicPr>
          <p:cNvPr id="232" name="Picture 231">
            <a:extLst>
              <a:ext uri="{FF2B5EF4-FFF2-40B4-BE49-F238E27FC236}">
                <a16:creationId xmlns:a16="http://schemas.microsoft.com/office/drawing/2014/main" id="{5E1C25DD-6133-3285-3BBC-1D2207EAB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7301958"/>
            <a:ext cx="301704" cy="594819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2278433"/>
            <a:ext cx="517492" cy="487645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2774771"/>
            <a:ext cx="517492" cy="44399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3224515"/>
            <a:ext cx="517492" cy="685028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3920029"/>
            <a:ext cx="517492" cy="659286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BBE557-DB46-3657-B9E1-24CA92C4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4586919"/>
            <a:ext cx="517492" cy="525479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5122439"/>
            <a:ext cx="517492" cy="370832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6048F94-94CA-BFF9-6352-FADC12169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5502620"/>
            <a:ext cx="517492" cy="590792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53E2851A-12EB-9B42-893C-AA4D4582E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6101015"/>
            <a:ext cx="517492" cy="595469"/>
          </a:xfrm>
          <a:prstGeom prst="rect">
            <a:avLst/>
          </a:prstGeom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6F33E08A-0B92-7AA9-5A03-12FBE7E89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6703472"/>
            <a:ext cx="517492" cy="590527"/>
          </a:xfrm>
          <a:prstGeom prst="rect">
            <a:avLst/>
          </a:prstGeom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4888180C-3ED9-101E-0858-F281623C9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7301958"/>
            <a:ext cx="517492" cy="594819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2278433"/>
            <a:ext cx="648169" cy="487645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2774771"/>
            <a:ext cx="648169" cy="443994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3224515"/>
            <a:ext cx="648169" cy="685028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3920029"/>
            <a:ext cx="648169" cy="659286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4A1E79C9-0C71-1695-21C7-ACBAA851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4586919"/>
            <a:ext cx="648169" cy="525479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5122439"/>
            <a:ext cx="648169" cy="370832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3CF30653-B766-7EB1-2BE8-AC3BD35C9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5502620"/>
            <a:ext cx="648169" cy="590792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6C1E91B6-8D69-D7D1-318F-924D29820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6101015"/>
            <a:ext cx="648169" cy="595469"/>
          </a:xfrm>
          <a:prstGeom prst="rect">
            <a:avLst/>
          </a:prstGeom>
        </p:spPr>
      </p:pic>
      <p:pic>
        <p:nvPicPr>
          <p:cNvPr id="251" name="Picture 250">
            <a:extLst>
              <a:ext uri="{FF2B5EF4-FFF2-40B4-BE49-F238E27FC236}">
                <a16:creationId xmlns:a16="http://schemas.microsoft.com/office/drawing/2014/main" id="{398D8F40-0992-9C18-DD4A-F70E9EBC1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6703472"/>
            <a:ext cx="648169" cy="590527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A681961F-017B-AA9C-560A-F09345A46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7301958"/>
            <a:ext cx="648169" cy="594819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2278433"/>
            <a:ext cx="904469" cy="487645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2774771"/>
            <a:ext cx="904469" cy="443994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3224515"/>
            <a:ext cx="904469" cy="685028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3920029"/>
            <a:ext cx="904469" cy="659286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BA1A07E-F8E0-688A-50E7-E97EE7C60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4586919"/>
            <a:ext cx="904469" cy="525479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5122439"/>
            <a:ext cx="904469" cy="370832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D14F5842-5234-6D96-8127-DA620FBEC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5502620"/>
            <a:ext cx="904469" cy="590792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96A43924-2820-6BA2-8B8D-DAF2D73DB1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6101015"/>
            <a:ext cx="904469" cy="595469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2C0A0AB2-EE46-4AD3-2A12-754EAE7C2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6703472"/>
            <a:ext cx="904469" cy="590527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F12A4C67-B06B-DA8F-1B22-D7E1008D9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7301958"/>
            <a:ext cx="904469" cy="594819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2278433"/>
            <a:ext cx="956061" cy="487645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2774771"/>
            <a:ext cx="956061" cy="443994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3224515"/>
            <a:ext cx="956061" cy="685028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3920029"/>
            <a:ext cx="956061" cy="659286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A81FE3A0-AF5F-6CA0-091B-AA70F038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4586919"/>
            <a:ext cx="956061" cy="525479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5122439"/>
            <a:ext cx="956061" cy="370832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7A8B2112-9121-4401-14A7-FA6B1A213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5502620"/>
            <a:ext cx="956061" cy="590792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1C56EEE4-B5E5-85EA-D43F-76F600F8B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6101015"/>
            <a:ext cx="956061" cy="595469"/>
          </a:xfrm>
          <a:prstGeom prst="rect">
            <a:avLst/>
          </a:prstGeom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A23E5780-A28B-3888-C66B-7FD23D0B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6703472"/>
            <a:ext cx="956061" cy="590527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D2708DDD-628C-42A4-C677-3DDC2D161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7301958"/>
            <a:ext cx="956061" cy="594819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2278433"/>
            <a:ext cx="1074926" cy="487645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2774771"/>
            <a:ext cx="1074926" cy="443994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3224515"/>
            <a:ext cx="1074926" cy="685028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3920029"/>
            <a:ext cx="1074926" cy="659286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B0D218E3-8E66-EFFA-8359-0166EF8CF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4586919"/>
            <a:ext cx="1074926" cy="525479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5122439"/>
            <a:ext cx="1074926" cy="370832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F522DFA7-037D-2493-0DBA-EE428B6C6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5502620"/>
            <a:ext cx="1074926" cy="590792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3CB06E7-2939-5FC8-44C0-1FD6C9CB3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6101015"/>
            <a:ext cx="1074926" cy="595469"/>
          </a:xfrm>
          <a:prstGeom prst="rect">
            <a:avLst/>
          </a:prstGeom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23FAD623-DC7D-0689-BE42-331895742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6703472"/>
            <a:ext cx="1074926" cy="590527"/>
          </a:xfrm>
          <a:prstGeom prst="rect">
            <a:avLst/>
          </a:prstGeom>
        </p:spPr>
      </p:pic>
      <p:pic>
        <p:nvPicPr>
          <p:cNvPr id="282" name="Picture 281">
            <a:extLst>
              <a:ext uri="{FF2B5EF4-FFF2-40B4-BE49-F238E27FC236}">
                <a16:creationId xmlns:a16="http://schemas.microsoft.com/office/drawing/2014/main" id="{F275C4B2-5819-9420-1C4D-BF87FC5761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7301958"/>
            <a:ext cx="1074926" cy="594819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2278433"/>
            <a:ext cx="1048042" cy="487645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2774771"/>
            <a:ext cx="1048042" cy="443994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3224515"/>
            <a:ext cx="1048042" cy="685028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3920029"/>
            <a:ext cx="1048042" cy="659286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22C1835C-024B-FCAA-1F1B-54E79C8D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4586919"/>
            <a:ext cx="1048042" cy="525479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5122439"/>
            <a:ext cx="1048042" cy="370832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7B7CF69-A571-9756-BC4D-74F614CF3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5502620"/>
            <a:ext cx="1048042" cy="590792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13FD598F-C233-1542-33F4-460C3698A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6101015"/>
            <a:ext cx="1048042" cy="595469"/>
          </a:xfrm>
          <a:prstGeom prst="rect">
            <a:avLst/>
          </a:prstGeom>
        </p:spPr>
      </p:pic>
      <p:pic>
        <p:nvPicPr>
          <p:cNvPr id="291" name="Picture 290">
            <a:extLst>
              <a:ext uri="{FF2B5EF4-FFF2-40B4-BE49-F238E27FC236}">
                <a16:creationId xmlns:a16="http://schemas.microsoft.com/office/drawing/2014/main" id="{3FF7A6CA-AB4D-A531-7E5A-5553D7270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6703472"/>
            <a:ext cx="1048042" cy="590527"/>
          </a:xfrm>
          <a:prstGeom prst="rect">
            <a:avLst/>
          </a:prstGeom>
        </p:spPr>
      </p:pic>
      <p:pic>
        <p:nvPicPr>
          <p:cNvPr id="292" name="Picture 291">
            <a:extLst>
              <a:ext uri="{FF2B5EF4-FFF2-40B4-BE49-F238E27FC236}">
                <a16:creationId xmlns:a16="http://schemas.microsoft.com/office/drawing/2014/main" id="{6003F2BD-3E16-7628-52B8-7455C734D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7301958"/>
            <a:ext cx="1048042" cy="594819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2451459" y="5358229"/>
            <a:ext cx="5505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 b="1" dirty="0">
                <a:solidFill>
                  <a:schemeClr val="bg1"/>
                </a:solidFill>
                <a:latin typeface="Helvetica Neue LT Pro 85 Heavy"/>
              </a:rPr>
              <a:t>Semestri IV-rë / Veror26.02.2024- 01.06.2024</a:t>
            </a:r>
            <a:endParaRPr lang="en-US" sz="12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149865" y="1879389"/>
            <a:ext cx="119671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483610" y="1879389"/>
            <a:ext cx="1196712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3772547" y="1879389"/>
            <a:ext cx="453713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101015" y="1879390"/>
            <a:ext cx="545266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4636699" y="1879389"/>
            <a:ext cx="675316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5316823" y="1879389"/>
            <a:ext cx="73452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6214649" y="1879389"/>
            <a:ext cx="89376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7192821" y="1879389"/>
            <a:ext cx="893761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8260897" y="1879389"/>
            <a:ext cx="887291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9589917" y="1883650"/>
            <a:ext cx="522131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441953" y="1879389"/>
            <a:ext cx="397657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546742" y="2279995"/>
            <a:ext cx="188080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525704" y="2763165"/>
            <a:ext cx="278714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504408" y="3907181"/>
            <a:ext cx="291827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504409" y="3235044"/>
            <a:ext cx="322030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BF4DE4B7-86B0-BDEA-0BE8-3F16D6DB410F}"/>
              </a:ext>
            </a:extLst>
          </p:cNvPr>
          <p:cNvSpPr txBox="1"/>
          <p:nvPr/>
        </p:nvSpPr>
        <p:spPr>
          <a:xfrm>
            <a:off x="511293" y="4597514"/>
            <a:ext cx="26154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485326" y="5107768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350B0BB2-C48E-70F8-0304-17F6E31FB7A8}"/>
              </a:ext>
            </a:extLst>
          </p:cNvPr>
          <p:cNvSpPr txBox="1"/>
          <p:nvPr/>
        </p:nvSpPr>
        <p:spPr>
          <a:xfrm>
            <a:off x="439046" y="6117088"/>
            <a:ext cx="414681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VIII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9BA1766-4365-F9B5-4208-5DD9110FE1A1}"/>
              </a:ext>
            </a:extLst>
          </p:cNvPr>
          <p:cNvSpPr txBox="1"/>
          <p:nvPr/>
        </p:nvSpPr>
        <p:spPr>
          <a:xfrm>
            <a:off x="473613" y="5530910"/>
            <a:ext cx="35963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VII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634F66E2-3E70-5FD1-490D-F94B443919BF}"/>
              </a:ext>
            </a:extLst>
          </p:cNvPr>
          <p:cNvSpPr txBox="1"/>
          <p:nvPr/>
        </p:nvSpPr>
        <p:spPr>
          <a:xfrm>
            <a:off x="486977" y="6729764"/>
            <a:ext cx="30413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IX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6EE08C66-FA8D-2896-F6CA-FEF670054396}"/>
              </a:ext>
            </a:extLst>
          </p:cNvPr>
          <p:cNvSpPr txBox="1"/>
          <p:nvPr/>
        </p:nvSpPr>
        <p:spPr>
          <a:xfrm>
            <a:off x="527687" y="7293594"/>
            <a:ext cx="238841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X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105852" y="2279995"/>
            <a:ext cx="1196712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Afaziologji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4BEE7F6C-519B-49EF-FA6B-5AF2AAB6B81C}"/>
              </a:ext>
            </a:extLst>
          </p:cNvPr>
          <p:cNvSpPr txBox="1"/>
          <p:nvPr/>
        </p:nvSpPr>
        <p:spPr>
          <a:xfrm>
            <a:off x="856064" y="5530910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105852" y="2763165"/>
            <a:ext cx="1484255" cy="31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LOGOPEDI-ERGOTERAPI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Familja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rehabilitimi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856064" y="5118530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F3FEC10-321D-DCA7-79E6-8AB34E928C4E}"/>
              </a:ext>
            </a:extLst>
          </p:cNvPr>
          <p:cNvSpPr txBox="1"/>
          <p:nvPr/>
        </p:nvSpPr>
        <p:spPr>
          <a:xfrm>
            <a:off x="856064" y="4597514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FC3DD11B-B5B0-C5DA-887E-9877BA026583}"/>
              </a:ext>
            </a:extLst>
          </p:cNvPr>
          <p:cNvSpPr txBox="1"/>
          <p:nvPr/>
        </p:nvSpPr>
        <p:spPr>
          <a:xfrm>
            <a:off x="856064" y="6697189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FED2742-DFA8-021B-0B4B-7A1A36663AE9}"/>
              </a:ext>
            </a:extLst>
          </p:cNvPr>
          <p:cNvSpPr txBox="1"/>
          <p:nvPr/>
        </p:nvSpPr>
        <p:spPr>
          <a:xfrm>
            <a:off x="856064" y="6117088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655CCF1F-937F-B880-6FD8-0589775FC50F}"/>
              </a:ext>
            </a:extLst>
          </p:cNvPr>
          <p:cNvSpPr txBox="1"/>
          <p:nvPr/>
        </p:nvSpPr>
        <p:spPr>
          <a:xfrm>
            <a:off x="856064" y="7293594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D0F6856-A704-A9EA-A08C-D837D54D83A0}"/>
              </a:ext>
            </a:extLst>
          </p:cNvPr>
          <p:cNvSpPr txBox="1"/>
          <p:nvPr/>
        </p:nvSpPr>
        <p:spPr>
          <a:xfrm>
            <a:off x="3050722" y="3235044"/>
            <a:ext cx="763031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Ana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Poposka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856064" y="3907182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856064" y="3235044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856064" y="2763165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856064" y="2279995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472CBC84-66DB-7D9B-2FEA-F66626114C32}"/>
              </a:ext>
            </a:extLst>
          </p:cNvPr>
          <p:cNvSpPr txBox="1"/>
          <p:nvPr/>
        </p:nvSpPr>
        <p:spPr>
          <a:xfrm>
            <a:off x="2954852" y="3924535"/>
            <a:ext cx="739371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Bardha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Kika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1AFD7059-C4AE-0578-6073-FFB8B1647719}"/>
              </a:ext>
            </a:extLst>
          </p:cNvPr>
          <p:cNvSpPr txBox="1"/>
          <p:nvPr/>
        </p:nvSpPr>
        <p:spPr>
          <a:xfrm>
            <a:off x="3799549" y="5530910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3802654" y="5118529"/>
            <a:ext cx="119671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B0DBBDEC-7F45-95E7-0EF4-D30DE557F636}"/>
              </a:ext>
            </a:extLst>
          </p:cNvPr>
          <p:cNvSpPr txBox="1"/>
          <p:nvPr/>
        </p:nvSpPr>
        <p:spPr>
          <a:xfrm>
            <a:off x="3871483" y="4597514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3847423" y="3907182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3821554" y="3235044"/>
            <a:ext cx="395534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3807394" y="2763165"/>
            <a:ext cx="119671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  <a:endParaRPr lang="pl-PL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3821555" y="2279995"/>
            <a:ext cx="119671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  <a:endParaRPr lang="pl-PL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E882494C-8FAE-5949-58AF-539F21213D77}"/>
              </a:ext>
            </a:extLst>
          </p:cNvPr>
          <p:cNvSpPr txBox="1"/>
          <p:nvPr/>
        </p:nvSpPr>
        <p:spPr>
          <a:xfrm>
            <a:off x="3814062" y="6117088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D812D104-DDFB-5BD4-FFE7-6797B130FA9C}"/>
              </a:ext>
            </a:extLst>
          </p:cNvPr>
          <p:cNvSpPr txBox="1"/>
          <p:nvPr/>
        </p:nvSpPr>
        <p:spPr>
          <a:xfrm>
            <a:off x="3799549" y="6697189"/>
            <a:ext cx="119671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783754C-89A3-26B3-9AFB-291AAFBCD2DC}"/>
              </a:ext>
            </a:extLst>
          </p:cNvPr>
          <p:cNvSpPr txBox="1"/>
          <p:nvPr/>
        </p:nvSpPr>
        <p:spPr>
          <a:xfrm>
            <a:off x="4139906" y="6117088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 L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2BACE348-EE84-0052-8C9B-841D7F89575C}"/>
              </a:ext>
            </a:extLst>
          </p:cNvPr>
          <p:cNvSpPr txBox="1"/>
          <p:nvPr/>
        </p:nvSpPr>
        <p:spPr>
          <a:xfrm>
            <a:off x="3784773" y="7270543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738D5AF-C82F-B116-9073-0586E4FA4F10}"/>
              </a:ext>
            </a:extLst>
          </p:cNvPr>
          <p:cNvSpPr txBox="1"/>
          <p:nvPr/>
        </p:nvSpPr>
        <p:spPr>
          <a:xfrm>
            <a:off x="4139906" y="5530910"/>
            <a:ext cx="435248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 L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 U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D745F948-ED19-39F7-90D6-3C117D0F7940}"/>
              </a:ext>
            </a:extLst>
          </p:cNvPr>
          <p:cNvSpPr txBox="1"/>
          <p:nvPr/>
        </p:nvSpPr>
        <p:spPr>
          <a:xfrm>
            <a:off x="4139906" y="5118529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3F99A312-A629-276A-14CF-3561F77265D6}"/>
              </a:ext>
            </a:extLst>
          </p:cNvPr>
          <p:cNvSpPr txBox="1"/>
          <p:nvPr/>
        </p:nvSpPr>
        <p:spPr>
          <a:xfrm>
            <a:off x="4139906" y="6697189"/>
            <a:ext cx="435248" cy="31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 L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1h U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CDEB35A3-91F8-90AF-3A8B-AF92F1AE627C}"/>
              </a:ext>
            </a:extLst>
          </p:cNvPr>
          <p:cNvSpPr txBox="1"/>
          <p:nvPr/>
        </p:nvSpPr>
        <p:spPr>
          <a:xfrm>
            <a:off x="4139906" y="7293594"/>
            <a:ext cx="435248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1h L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723CEE8A-C59D-8161-47FF-1318EF71ADFB}"/>
              </a:ext>
            </a:extLst>
          </p:cNvPr>
          <p:cNvSpPr txBox="1"/>
          <p:nvPr/>
        </p:nvSpPr>
        <p:spPr>
          <a:xfrm>
            <a:off x="4139906" y="4597514"/>
            <a:ext cx="435248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1h U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EDC3D749-B44A-ABCE-085E-B60DA4F27442}"/>
              </a:ext>
            </a:extLst>
          </p:cNvPr>
          <p:cNvSpPr txBox="1"/>
          <p:nvPr/>
        </p:nvSpPr>
        <p:spPr>
          <a:xfrm>
            <a:off x="4139906" y="3907182"/>
            <a:ext cx="47564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10 h P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AB9AA63-D3B3-1129-1F23-1F379386296E}"/>
              </a:ext>
            </a:extLst>
          </p:cNvPr>
          <p:cNvSpPr txBox="1"/>
          <p:nvPr/>
        </p:nvSpPr>
        <p:spPr>
          <a:xfrm>
            <a:off x="4139906" y="3235044"/>
            <a:ext cx="435248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2hL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1h U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4139906" y="2763165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4139906" y="2279995"/>
            <a:ext cx="435248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  <a:p>
            <a:endParaRPr lang="pt-BR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1h U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2480578" y="2763165"/>
            <a:ext cx="1371648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chemeClr val="accent4"/>
                </a:solidFill>
                <a:latin typeface="Helvetica Neue LT Pro 85 Heavy"/>
              </a:rPr>
              <a:t>PhD. 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Katie Walker -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Jackson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062076" y="2279995"/>
            <a:ext cx="76659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Ana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Poposka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105852" y="3235044"/>
            <a:ext cx="1473122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Crregullimet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zerit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metodat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trajtimit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105852" y="3907181"/>
            <a:ext cx="1473122" cy="31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Praktike klinike 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EBF6A86-C50F-A651-0DAA-A34DA3E9DDCE}"/>
              </a:ext>
            </a:extLst>
          </p:cNvPr>
          <p:cNvSpPr txBox="1"/>
          <p:nvPr/>
        </p:nvSpPr>
        <p:spPr>
          <a:xfrm>
            <a:off x="1105852" y="4597514"/>
            <a:ext cx="1196712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Crregullimet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folurit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metodat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trajtimit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EB11C08E-3806-3AE3-DF85-4463B4879D11}"/>
              </a:ext>
            </a:extLst>
          </p:cNvPr>
          <p:cNvSpPr txBox="1"/>
          <p:nvPr/>
        </p:nvSpPr>
        <p:spPr>
          <a:xfrm>
            <a:off x="2486640" y="5669503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Margarita Van Dijk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DAB6674F-1B48-8A71-CB8F-F825F90A8779}"/>
              </a:ext>
            </a:extLst>
          </p:cNvPr>
          <p:cNvSpPr txBox="1"/>
          <p:nvPr/>
        </p:nvSpPr>
        <p:spPr>
          <a:xfrm>
            <a:off x="2727365" y="7293594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Resmije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Sopa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105851" y="5118530"/>
            <a:ext cx="1370925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Audiologji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foniatri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D2CEC-F91C-036E-5A2F-94A884826A1C}"/>
              </a:ext>
            </a:extLst>
          </p:cNvPr>
          <p:cNvSpPr txBox="1"/>
          <p:nvPr/>
        </p:nvSpPr>
        <p:spPr>
          <a:xfrm>
            <a:off x="1088849" y="5530910"/>
            <a:ext cx="1253837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Mjeshtëri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krijuese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teknikat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II -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artizanatit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në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ndërhyrje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1B81CD6-83CF-691A-5E2A-A1FB6DCFDBE9}"/>
              </a:ext>
            </a:extLst>
          </p:cNvPr>
          <p:cNvSpPr txBox="1"/>
          <p:nvPr/>
        </p:nvSpPr>
        <p:spPr>
          <a:xfrm>
            <a:off x="1105851" y="6117088"/>
            <a:ext cx="1351192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Trajtimi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OT 3: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kornizat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e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rehabilitimit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profesional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/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profesional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të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referencave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1EC9A04B-14B2-A5AC-A07D-E755BD36CF98}"/>
              </a:ext>
            </a:extLst>
          </p:cNvPr>
          <p:cNvSpPr txBox="1"/>
          <p:nvPr/>
        </p:nvSpPr>
        <p:spPr>
          <a:xfrm>
            <a:off x="1105851" y="6697188"/>
            <a:ext cx="1386665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Trajtimi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OT II: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kornizat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psiko-sociale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të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referimit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:</a:t>
            </a:r>
          </a:p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shëndeti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mendor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66138825-08CD-5238-50FD-99AE5F247620}"/>
              </a:ext>
            </a:extLst>
          </p:cNvPr>
          <p:cNvSpPr txBox="1"/>
          <p:nvPr/>
        </p:nvSpPr>
        <p:spPr>
          <a:xfrm>
            <a:off x="1105852" y="7293594"/>
            <a:ext cx="1196712" cy="423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Praktike klinike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3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009700" y="2436516"/>
            <a:ext cx="82359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Bardha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Kika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C1A56245-FC61-43D9-C10A-0BAA2DF08F01}"/>
              </a:ext>
            </a:extLst>
          </p:cNvPr>
          <p:cNvSpPr txBox="1"/>
          <p:nvPr/>
        </p:nvSpPr>
        <p:spPr>
          <a:xfrm>
            <a:off x="2709031" y="4079365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Donjete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Muji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486640" y="2279995"/>
            <a:ext cx="7833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 err="1">
                <a:solidFill>
                  <a:srgbClr val="F6B552"/>
                </a:solidFill>
                <a:latin typeface="Helvetica Neue LT Pro 85 Heavy"/>
              </a:rPr>
              <a:t>Prof.Ass</a:t>
            </a:r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. Dr. 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2486639" y="2436516"/>
            <a:ext cx="639757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DAED2227-F489-6F2E-4773-48BD134DAFE6}"/>
              </a:ext>
            </a:extLst>
          </p:cNvPr>
          <p:cNvSpPr txBox="1"/>
          <p:nvPr/>
        </p:nvSpPr>
        <p:spPr>
          <a:xfrm>
            <a:off x="2459482" y="3235044"/>
            <a:ext cx="1085607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E7A690EB-7A79-247A-4AE7-FAE85A16AC7D}"/>
              </a:ext>
            </a:extLst>
          </p:cNvPr>
          <p:cNvSpPr txBox="1"/>
          <p:nvPr/>
        </p:nvSpPr>
        <p:spPr>
          <a:xfrm>
            <a:off x="2486640" y="3924533"/>
            <a:ext cx="613224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E8B52FAE-62FE-61C6-C9E4-9FAC50BF1B13}"/>
              </a:ext>
            </a:extLst>
          </p:cNvPr>
          <p:cNvSpPr txBox="1"/>
          <p:nvPr/>
        </p:nvSpPr>
        <p:spPr>
          <a:xfrm>
            <a:off x="2486641" y="4087174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F80BAC10-8AB0-243C-EFCB-F9AC31144F1B}"/>
              </a:ext>
            </a:extLst>
          </p:cNvPr>
          <p:cNvSpPr txBox="1"/>
          <p:nvPr/>
        </p:nvSpPr>
        <p:spPr>
          <a:xfrm>
            <a:off x="2486640" y="5530910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AD6423A1-B762-6D23-A388-CC86E0876951}"/>
              </a:ext>
            </a:extLst>
          </p:cNvPr>
          <p:cNvSpPr txBox="1"/>
          <p:nvPr/>
        </p:nvSpPr>
        <p:spPr>
          <a:xfrm>
            <a:off x="2486640" y="7293594"/>
            <a:ext cx="640443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DDB9C001-859A-1C13-77A0-781F1CD4A823}"/>
              </a:ext>
            </a:extLst>
          </p:cNvPr>
          <p:cNvSpPr txBox="1"/>
          <p:nvPr/>
        </p:nvSpPr>
        <p:spPr>
          <a:xfrm>
            <a:off x="7176623" y="3926382"/>
            <a:ext cx="984233" cy="637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Gr.3: 13:00-17:00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Gr.4: 8:00-13:00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5282653" y="3920117"/>
            <a:ext cx="1370925" cy="637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Gr.1: 8:00-12:00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Gr.2: 13:00-17:00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4550A946-0F70-F361-15BF-45787E2DAB11}"/>
              </a:ext>
            </a:extLst>
          </p:cNvPr>
          <p:cNvSpPr txBox="1"/>
          <p:nvPr/>
        </p:nvSpPr>
        <p:spPr>
          <a:xfrm>
            <a:off x="5319518" y="7293594"/>
            <a:ext cx="876354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Praktikë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09:00-16:00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75E1714B-1C8C-40CE-7012-2F436174A41B}"/>
              </a:ext>
            </a:extLst>
          </p:cNvPr>
          <p:cNvSpPr txBox="1"/>
          <p:nvPr/>
        </p:nvSpPr>
        <p:spPr>
          <a:xfrm>
            <a:off x="6214028" y="2279995"/>
            <a:ext cx="1196712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U: 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Gr.2: 10:00-10:45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 3: 10:45 – 11:30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Gr: 1: 11:30 – 12:15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F5943D11-B15D-3004-F27E-C9758CD6A1A8}"/>
              </a:ext>
            </a:extLst>
          </p:cNvPr>
          <p:cNvSpPr txBox="1"/>
          <p:nvPr/>
        </p:nvSpPr>
        <p:spPr>
          <a:xfrm>
            <a:off x="8270116" y="3925909"/>
            <a:ext cx="1243217" cy="637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Gr.5: 8:00-13:00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Gr.6: 13:00-17:00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  <a:endParaRPr lang="nb-NO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370134" y="2279995"/>
            <a:ext cx="188080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349097" y="2763165"/>
            <a:ext cx="230154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E5C9D98-1B54-0A38-B252-70D63EB90675}"/>
              </a:ext>
            </a:extLst>
          </p:cNvPr>
          <p:cNvSpPr txBox="1"/>
          <p:nvPr/>
        </p:nvSpPr>
        <p:spPr>
          <a:xfrm>
            <a:off x="11327802" y="3907475"/>
            <a:ext cx="272745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327802" y="3235044"/>
            <a:ext cx="272745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1333400" y="4597514"/>
            <a:ext cx="26154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F4AF87D-DAD9-7CB9-6249-152C98042ED8}"/>
              </a:ext>
            </a:extLst>
          </p:cNvPr>
          <p:cNvSpPr txBox="1"/>
          <p:nvPr/>
        </p:nvSpPr>
        <p:spPr>
          <a:xfrm>
            <a:off x="11308720" y="5132681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402F35C4-ECBC-60AE-38E1-06E0C99BAE32}"/>
              </a:ext>
            </a:extLst>
          </p:cNvPr>
          <p:cNvSpPr txBox="1"/>
          <p:nvPr/>
        </p:nvSpPr>
        <p:spPr>
          <a:xfrm>
            <a:off x="11308720" y="5530910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2B5E06-970A-AEFB-A1CE-4497114EA2D8}"/>
              </a:ext>
            </a:extLst>
          </p:cNvPr>
          <p:cNvSpPr txBox="1"/>
          <p:nvPr/>
        </p:nvSpPr>
        <p:spPr>
          <a:xfrm>
            <a:off x="467458" y="7935764"/>
            <a:ext cx="323658" cy="228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XI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104DDE-6193-CCFA-9D25-0AF809AC8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2" y="7903061"/>
            <a:ext cx="1371648" cy="5948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01B9C2-ABAF-6771-215C-D5503DC38A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12" y="7903061"/>
            <a:ext cx="1287333" cy="5948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C2F44A-45A3-897A-6DE8-D033F85ED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2" y="7903061"/>
            <a:ext cx="260561" cy="5948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CF0162-90BB-C7A4-1DE7-A0632C13B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53" y="7903061"/>
            <a:ext cx="301704" cy="5948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F52163-E5FB-35C6-AE0A-F47D68F07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56" y="7903061"/>
            <a:ext cx="517492" cy="594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1B3256-F812-D92E-31A0-8BDD7F76B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8" y="7903061"/>
            <a:ext cx="648169" cy="594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24101F-86DD-893A-4553-C462145CC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5" y="7903061"/>
            <a:ext cx="904469" cy="5948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A8D4CA9-F006-624D-1669-356D2D464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24" y="7903061"/>
            <a:ext cx="956061" cy="5948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5E06E6-A3E9-D8B5-95E2-3C697A8A02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37" y="7903061"/>
            <a:ext cx="1074926" cy="5948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059AB4-D5DB-A9FB-C57C-96ED5F81B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63" y="7903061"/>
            <a:ext cx="1048042" cy="59481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5AE4E64-6871-3D4C-3639-6F0B42F9DD67}"/>
              </a:ext>
            </a:extLst>
          </p:cNvPr>
          <p:cNvSpPr txBox="1"/>
          <p:nvPr/>
        </p:nvSpPr>
        <p:spPr>
          <a:xfrm>
            <a:off x="856064" y="7935764"/>
            <a:ext cx="212224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33F214-934B-E3E4-19F4-B7462AFC0B88}"/>
              </a:ext>
            </a:extLst>
          </p:cNvPr>
          <p:cNvSpPr txBox="1"/>
          <p:nvPr/>
        </p:nvSpPr>
        <p:spPr>
          <a:xfrm>
            <a:off x="3784773" y="8031192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FFC95E-F03A-47B8-C2FA-2091AB8FBD54}"/>
              </a:ext>
            </a:extLst>
          </p:cNvPr>
          <p:cNvSpPr txBox="1"/>
          <p:nvPr/>
        </p:nvSpPr>
        <p:spPr>
          <a:xfrm>
            <a:off x="4139906" y="7935764"/>
            <a:ext cx="435248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2h L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1h U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E67D3A-3017-E732-333B-DDE9D59E6620}"/>
              </a:ext>
            </a:extLst>
          </p:cNvPr>
          <p:cNvSpPr txBox="1"/>
          <p:nvPr/>
        </p:nvSpPr>
        <p:spPr>
          <a:xfrm>
            <a:off x="2869025" y="7935764"/>
            <a:ext cx="1002458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Angelique Hagen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C1382A-EF9E-DBEE-844C-9C1CB77815FF}"/>
              </a:ext>
            </a:extLst>
          </p:cNvPr>
          <p:cNvSpPr txBox="1"/>
          <p:nvPr/>
        </p:nvSpPr>
        <p:spPr>
          <a:xfrm>
            <a:off x="1105852" y="7935764"/>
            <a:ext cx="1196712" cy="423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Rehabilitimi i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dores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B94714-CBDE-2BD7-08B3-1D71BB22F5A4}"/>
              </a:ext>
            </a:extLst>
          </p:cNvPr>
          <p:cNvSpPr txBox="1"/>
          <p:nvPr/>
        </p:nvSpPr>
        <p:spPr>
          <a:xfrm>
            <a:off x="2486640" y="7935764"/>
            <a:ext cx="640443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Med.PT.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05AEFF-2465-4187-0943-EF0BEA9F0FA0}"/>
              </a:ext>
            </a:extLst>
          </p:cNvPr>
          <p:cNvSpPr txBox="1"/>
          <p:nvPr/>
        </p:nvSpPr>
        <p:spPr>
          <a:xfrm>
            <a:off x="5319518" y="7935764"/>
            <a:ext cx="858650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Bllok sistem 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25-27 Mars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2024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63536C-9FF4-26D2-6FEE-C9583CA39F16}"/>
              </a:ext>
            </a:extLst>
          </p:cNvPr>
          <p:cNvSpPr txBox="1"/>
          <p:nvPr/>
        </p:nvSpPr>
        <p:spPr>
          <a:xfrm>
            <a:off x="2733498" y="3421114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Gloriosa Dobra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B01FA5-BEE6-41D1-2E1B-805BA6CE031D}"/>
              </a:ext>
            </a:extLst>
          </p:cNvPr>
          <p:cNvSpPr txBox="1"/>
          <p:nvPr/>
        </p:nvSpPr>
        <p:spPr>
          <a:xfrm>
            <a:off x="2474896" y="3428923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310925-5D52-9985-7A1A-A02DFB60242F}"/>
              </a:ext>
            </a:extLst>
          </p:cNvPr>
          <p:cNvSpPr txBox="1"/>
          <p:nvPr/>
        </p:nvSpPr>
        <p:spPr>
          <a:xfrm>
            <a:off x="2980326" y="3615307"/>
            <a:ext cx="925407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Miranda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Baruti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EF85F0-6D5D-BD19-35C8-2FDD1B8B66CE}"/>
              </a:ext>
            </a:extLst>
          </p:cNvPr>
          <p:cNvSpPr txBox="1"/>
          <p:nvPr/>
        </p:nvSpPr>
        <p:spPr>
          <a:xfrm>
            <a:off x="2466849" y="3615305"/>
            <a:ext cx="739370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2E58A9-F7B0-C9C7-4332-028FC9A94146}"/>
              </a:ext>
            </a:extLst>
          </p:cNvPr>
          <p:cNvSpPr txBox="1"/>
          <p:nvPr/>
        </p:nvSpPr>
        <p:spPr>
          <a:xfrm>
            <a:off x="2725182" y="4597514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Shukrije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Baruti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D458F8B-D4DF-D1F1-5B72-E56660E51749}"/>
              </a:ext>
            </a:extLst>
          </p:cNvPr>
          <p:cNvSpPr txBox="1"/>
          <p:nvPr/>
        </p:nvSpPr>
        <p:spPr>
          <a:xfrm>
            <a:off x="2502792" y="4597514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1BAA0A-4FE2-AA42-1089-B01DA0DAA1D7}"/>
              </a:ext>
            </a:extLst>
          </p:cNvPr>
          <p:cNvSpPr txBox="1"/>
          <p:nvPr/>
        </p:nvSpPr>
        <p:spPr>
          <a:xfrm>
            <a:off x="3000153" y="4756463"/>
            <a:ext cx="844171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Blerta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Krasniqi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4B5FA1-C0BA-1B19-AC7E-897335358D00}"/>
              </a:ext>
            </a:extLst>
          </p:cNvPr>
          <p:cNvSpPr txBox="1"/>
          <p:nvPr/>
        </p:nvSpPr>
        <p:spPr>
          <a:xfrm>
            <a:off x="2504781" y="4756461"/>
            <a:ext cx="682183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2C7F7F-A354-0B9B-B09B-410C59026584}"/>
              </a:ext>
            </a:extLst>
          </p:cNvPr>
          <p:cNvSpPr txBox="1"/>
          <p:nvPr/>
        </p:nvSpPr>
        <p:spPr>
          <a:xfrm>
            <a:off x="2732152" y="5143226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Vlora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Morina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0E8F65-C90A-026B-FD77-E8EFC120087B}"/>
              </a:ext>
            </a:extLst>
          </p:cNvPr>
          <p:cNvSpPr txBox="1"/>
          <p:nvPr/>
        </p:nvSpPr>
        <p:spPr>
          <a:xfrm>
            <a:off x="2509762" y="5151035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Dr.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6D3150-0FD0-D586-3687-DE9709AE6B7B}"/>
              </a:ext>
            </a:extLst>
          </p:cNvPr>
          <p:cNvSpPr txBox="1"/>
          <p:nvPr/>
        </p:nvSpPr>
        <p:spPr>
          <a:xfrm>
            <a:off x="2717641" y="5790614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Resmije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Sopa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12FE25-BAE3-9044-8A19-AB37826337B2}"/>
              </a:ext>
            </a:extLst>
          </p:cNvPr>
          <p:cNvSpPr txBox="1"/>
          <p:nvPr/>
        </p:nvSpPr>
        <p:spPr>
          <a:xfrm>
            <a:off x="2495251" y="5798423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MSc.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8A8C39-9B6A-0FFE-3BCC-0E005AD6D349}"/>
              </a:ext>
            </a:extLst>
          </p:cNvPr>
          <p:cNvSpPr txBox="1"/>
          <p:nvPr/>
        </p:nvSpPr>
        <p:spPr>
          <a:xfrm>
            <a:off x="2769021" y="6117088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Dianna Ullrich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A25702E-8A9B-79A9-AB2F-4A76B5F0709C}"/>
              </a:ext>
            </a:extLst>
          </p:cNvPr>
          <p:cNvSpPr txBox="1"/>
          <p:nvPr/>
        </p:nvSpPr>
        <p:spPr>
          <a:xfrm>
            <a:off x="2501366" y="6117088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OTD.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764752-4D37-6FC0-57DF-24BAF9ACCD8C}"/>
              </a:ext>
            </a:extLst>
          </p:cNvPr>
          <p:cNvSpPr txBox="1"/>
          <p:nvPr/>
        </p:nvSpPr>
        <p:spPr>
          <a:xfrm>
            <a:off x="2786948" y="6297149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Resmije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Sopa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FC6594-290E-79F9-BC61-577DCEF6EA6C}"/>
              </a:ext>
            </a:extLst>
          </p:cNvPr>
          <p:cNvSpPr txBox="1"/>
          <p:nvPr/>
        </p:nvSpPr>
        <p:spPr>
          <a:xfrm>
            <a:off x="2519293" y="6304958"/>
            <a:ext cx="435559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78A18AE-159D-CBD5-9FAD-7096FFE8A1E3}"/>
              </a:ext>
            </a:extLst>
          </p:cNvPr>
          <p:cNvSpPr txBox="1"/>
          <p:nvPr/>
        </p:nvSpPr>
        <p:spPr>
          <a:xfrm>
            <a:off x="2746754" y="6720457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Dianna Ullrich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770AB6C-5420-DA78-E5F9-5688B984CEFD}"/>
              </a:ext>
            </a:extLst>
          </p:cNvPr>
          <p:cNvSpPr txBox="1"/>
          <p:nvPr/>
        </p:nvSpPr>
        <p:spPr>
          <a:xfrm>
            <a:off x="2479099" y="6728266"/>
            <a:ext cx="40418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OTD.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E8D6F29-C7F5-3E48-3404-9CEB211BD212}"/>
              </a:ext>
            </a:extLst>
          </p:cNvPr>
          <p:cNvSpPr txBox="1"/>
          <p:nvPr/>
        </p:nvSpPr>
        <p:spPr>
          <a:xfrm>
            <a:off x="2745364" y="6900675"/>
            <a:ext cx="1016533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Diellza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Grajqefci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23BDD2-A73C-96A7-A936-A5D8709E6A14}"/>
              </a:ext>
            </a:extLst>
          </p:cNvPr>
          <p:cNvSpPr txBox="1"/>
          <p:nvPr/>
        </p:nvSpPr>
        <p:spPr>
          <a:xfrm>
            <a:off x="2497026" y="6908484"/>
            <a:ext cx="435559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BSc.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1B7D70D-EBE9-5F7B-12D5-CD041716A2CB}"/>
              </a:ext>
            </a:extLst>
          </p:cNvPr>
          <p:cNvSpPr txBox="1"/>
          <p:nvPr/>
        </p:nvSpPr>
        <p:spPr>
          <a:xfrm>
            <a:off x="2699695" y="8103131"/>
            <a:ext cx="1196712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 err="1">
                <a:solidFill>
                  <a:srgbClr val="474848"/>
                </a:solidFill>
                <a:latin typeface="Helvetica Neue LT Pro 85 Heavy"/>
              </a:rPr>
              <a:t>Rozemarijn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 Moet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67CB76-D4FF-4D93-710F-5E4A65C70419}"/>
              </a:ext>
            </a:extLst>
          </p:cNvPr>
          <p:cNvSpPr txBox="1"/>
          <p:nvPr/>
        </p:nvSpPr>
        <p:spPr>
          <a:xfrm>
            <a:off x="2497615" y="8098549"/>
            <a:ext cx="359339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dirty="0">
                <a:solidFill>
                  <a:srgbClr val="F6B552"/>
                </a:solidFill>
                <a:latin typeface="Helvetica Neue LT Pro 85 Heavy"/>
              </a:rPr>
              <a:t>OT.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1AA6A4-AFE1-6D23-BABC-5E77AF675297}"/>
              </a:ext>
            </a:extLst>
          </p:cNvPr>
          <p:cNvSpPr txBox="1"/>
          <p:nvPr/>
        </p:nvSpPr>
        <p:spPr>
          <a:xfrm>
            <a:off x="4717432" y="6117088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L:304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7101582-54F4-C845-B28C-AD2D413E30A9}"/>
              </a:ext>
            </a:extLst>
          </p:cNvPr>
          <p:cNvSpPr txBox="1"/>
          <p:nvPr/>
        </p:nvSpPr>
        <p:spPr>
          <a:xfrm>
            <a:off x="4717432" y="5530910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L:304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AB8953-E1AC-ABA3-860F-14BF7F1278DC}"/>
              </a:ext>
            </a:extLst>
          </p:cNvPr>
          <p:cNvSpPr txBox="1"/>
          <p:nvPr/>
        </p:nvSpPr>
        <p:spPr>
          <a:xfrm>
            <a:off x="4717432" y="5127540"/>
            <a:ext cx="476522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2378A8-98C6-E2B3-6F89-F685DEB23013}"/>
              </a:ext>
            </a:extLst>
          </p:cNvPr>
          <p:cNvSpPr txBox="1"/>
          <p:nvPr/>
        </p:nvSpPr>
        <p:spPr>
          <a:xfrm>
            <a:off x="4717432" y="6706200"/>
            <a:ext cx="435248" cy="20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L:304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38938B-E678-B5C2-833E-E3C439C94AF2}"/>
              </a:ext>
            </a:extLst>
          </p:cNvPr>
          <p:cNvSpPr txBox="1"/>
          <p:nvPr/>
        </p:nvSpPr>
        <p:spPr>
          <a:xfrm>
            <a:off x="4717432" y="7293594"/>
            <a:ext cx="435248" cy="20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L:204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3E661E-E5B1-426E-281D-6A026CE92AB6}"/>
              </a:ext>
            </a:extLst>
          </p:cNvPr>
          <p:cNvSpPr txBox="1"/>
          <p:nvPr/>
        </p:nvSpPr>
        <p:spPr>
          <a:xfrm>
            <a:off x="4717431" y="4597514"/>
            <a:ext cx="505217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U:205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9300908-0238-5B4A-CE65-095B28E376A0}"/>
              </a:ext>
            </a:extLst>
          </p:cNvPr>
          <p:cNvSpPr txBox="1"/>
          <p:nvPr/>
        </p:nvSpPr>
        <p:spPr>
          <a:xfrm>
            <a:off x="4717432" y="3235044"/>
            <a:ext cx="492950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U:204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08DAF92-8885-A7E6-34BE-EE5654682EEE}"/>
              </a:ext>
            </a:extLst>
          </p:cNvPr>
          <p:cNvSpPr txBox="1"/>
          <p:nvPr/>
        </p:nvSpPr>
        <p:spPr>
          <a:xfrm>
            <a:off x="4717432" y="2763165"/>
            <a:ext cx="481672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&amp; 203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998D283-2059-2C40-26AE-5290C46F1D9A}"/>
              </a:ext>
            </a:extLst>
          </p:cNvPr>
          <p:cNvSpPr txBox="1"/>
          <p:nvPr/>
        </p:nvSpPr>
        <p:spPr>
          <a:xfrm>
            <a:off x="4717432" y="2279995"/>
            <a:ext cx="551956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pt-BR" sz="708" b="1" dirty="0">
                <a:solidFill>
                  <a:srgbClr val="474848"/>
                </a:solidFill>
                <a:latin typeface="Helvetica Neue LT Pro 85 Heavy"/>
              </a:rPr>
              <a:t>U:204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A612232C-F9CE-867A-80B9-DD13D0EBFA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194" y="1706542"/>
            <a:ext cx="956305" cy="56278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FA13D050-3BBF-707C-9B52-4B9868F1D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2283841"/>
            <a:ext cx="956061" cy="487645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CE440E7E-8082-339D-2B79-B70E62D69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2776702"/>
            <a:ext cx="956061" cy="443994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6395C580-ECA5-7DB6-3099-4890A466C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3227650"/>
            <a:ext cx="956061" cy="685370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0690F03-253E-AE9B-F297-8FFF76BC8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3921960"/>
            <a:ext cx="956061" cy="659286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C461922E-DFA1-82F1-1E8B-F2F9C5EAE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4592327"/>
            <a:ext cx="956061" cy="52547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5C91E3EB-B31C-123B-DA26-3FD4A8FF9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5127847"/>
            <a:ext cx="956061" cy="37083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820E494A-F7CF-656B-281E-E93E971072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5508028"/>
            <a:ext cx="956061" cy="590792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30C0F7BF-2116-C681-17D8-315FC5FE5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6106423"/>
            <a:ext cx="956061" cy="595469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720C3703-3783-0F3D-8A47-7FB82164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6708880"/>
            <a:ext cx="956061" cy="590527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14BF4962-BA8F-28B4-3733-D0199C351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7307366"/>
            <a:ext cx="956061" cy="594819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1FEE58E9-9E8C-E89D-DDE2-5451A75324D4}"/>
              </a:ext>
            </a:extLst>
          </p:cNvPr>
          <p:cNvSpPr txBox="1"/>
          <p:nvPr/>
        </p:nvSpPr>
        <p:spPr>
          <a:xfrm>
            <a:off x="9330464" y="1884797"/>
            <a:ext cx="89376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130F1E1-C486-0A6D-7A6B-57C1718871B7}"/>
              </a:ext>
            </a:extLst>
          </p:cNvPr>
          <p:cNvSpPr txBox="1"/>
          <p:nvPr/>
        </p:nvSpPr>
        <p:spPr>
          <a:xfrm>
            <a:off x="9363995" y="5141552"/>
            <a:ext cx="1370925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L: 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15:30 – 17:00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17CBBD7-4375-3A9B-05B1-2A0DAF32BA28}"/>
              </a:ext>
            </a:extLst>
          </p:cNvPr>
          <p:cNvSpPr txBox="1"/>
          <p:nvPr/>
        </p:nvSpPr>
        <p:spPr>
          <a:xfrm>
            <a:off x="7167539" y="6117088"/>
            <a:ext cx="821977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11:00-12:30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79BF7D9-BC72-AECE-1836-01D3C8B4015C}"/>
              </a:ext>
            </a:extLst>
          </p:cNvPr>
          <p:cNvSpPr txBox="1"/>
          <p:nvPr/>
        </p:nvSpPr>
        <p:spPr>
          <a:xfrm>
            <a:off x="7167538" y="6699773"/>
            <a:ext cx="821976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L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13:30-15:00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 U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15:45-16:30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E30F2FAB-BD03-5C93-CD57-30EEA0027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39" y="7908469"/>
            <a:ext cx="956061" cy="594818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A81B7B25-14A9-F7B6-9FE4-FB549030ED35}"/>
              </a:ext>
            </a:extLst>
          </p:cNvPr>
          <p:cNvSpPr txBox="1"/>
          <p:nvPr/>
        </p:nvSpPr>
        <p:spPr>
          <a:xfrm>
            <a:off x="7220867" y="7935764"/>
            <a:ext cx="709836" cy="31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Bllok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sistem 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C941DA4-2A09-6B37-2263-2AAD02F57D45}"/>
              </a:ext>
            </a:extLst>
          </p:cNvPr>
          <p:cNvSpPr txBox="1"/>
          <p:nvPr/>
        </p:nvSpPr>
        <p:spPr>
          <a:xfrm>
            <a:off x="10563952" y="1883650"/>
            <a:ext cx="522131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599FA37F-C8A6-3986-8717-16044F245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29" y="1706542"/>
            <a:ext cx="956305" cy="562780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5966FCD4-8104-C697-4DE8-DBBE77C78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2283841"/>
            <a:ext cx="956061" cy="487645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3C6252CA-8D6C-4654-AF31-25660B4ED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2776702"/>
            <a:ext cx="956061" cy="443994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68B6F51A-D476-D4AD-C30E-FDF099E85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3227650"/>
            <a:ext cx="956061" cy="685370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83C3EFCB-EAB1-72B1-8C93-EBCA48B7A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3921960"/>
            <a:ext cx="956061" cy="659286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8DB7002F-90CA-39AE-E51C-9068C3F98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4592327"/>
            <a:ext cx="956061" cy="525479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0D7F4014-0A6E-5E12-1E62-C3D956B1B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5127847"/>
            <a:ext cx="956061" cy="370832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8ADACE32-9186-71B8-19B1-787CAC39A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5508028"/>
            <a:ext cx="956061" cy="590792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7DD88DB9-D540-363C-0579-EC4F4E5B6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6106423"/>
            <a:ext cx="956061" cy="595469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D37072CB-D1B3-240B-23B5-58BEEF172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6708880"/>
            <a:ext cx="956061" cy="590527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E6F756F1-0303-4F2B-716C-33A3B4D74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7307366"/>
            <a:ext cx="956061" cy="594819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79339F5D-0888-78E5-4FA4-9C0EF50755CF}"/>
              </a:ext>
            </a:extLst>
          </p:cNvPr>
          <p:cNvSpPr txBox="1"/>
          <p:nvPr/>
        </p:nvSpPr>
        <p:spPr>
          <a:xfrm>
            <a:off x="10304499" y="1884797"/>
            <a:ext cx="893762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 SHTUNË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D97A4FB-B80F-902B-F094-AC86942BF2EE}"/>
              </a:ext>
            </a:extLst>
          </p:cNvPr>
          <p:cNvSpPr txBox="1"/>
          <p:nvPr/>
        </p:nvSpPr>
        <p:spPr>
          <a:xfrm>
            <a:off x="9348263" y="4597514"/>
            <a:ext cx="821977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L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14:00 – 15:30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A940E68C-4D1B-4EF9-5D75-D356330A1C89}"/>
              </a:ext>
            </a:extLst>
          </p:cNvPr>
          <p:cNvSpPr txBox="1"/>
          <p:nvPr/>
        </p:nvSpPr>
        <p:spPr>
          <a:xfrm>
            <a:off x="8264786" y="7293594"/>
            <a:ext cx="831280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Ligjerate 10%</a:t>
            </a:r>
          </a:p>
          <a:p>
            <a:r>
              <a:rPr lang="en-US" sz="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11:45- 12:30</a:t>
            </a:r>
            <a:endParaRPr lang="en-US" sz="600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43C8933F-49BD-814C-BDBB-037F147C1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74" y="7908469"/>
            <a:ext cx="956061" cy="594818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739D54F9-9BAE-1810-46AF-4CA88B4426AE}"/>
              </a:ext>
            </a:extLst>
          </p:cNvPr>
          <p:cNvSpPr txBox="1"/>
          <p:nvPr/>
        </p:nvSpPr>
        <p:spPr>
          <a:xfrm>
            <a:off x="6212950" y="3235044"/>
            <a:ext cx="1196712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Gr1:14:00 – 14:45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Gr2: 14:45 – 15:30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Gr.3: 15:30 – 16:15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8BA2999-17B4-06DB-C527-ED80A5780CB7}"/>
              </a:ext>
            </a:extLst>
          </p:cNvPr>
          <p:cNvSpPr txBox="1"/>
          <p:nvPr/>
        </p:nvSpPr>
        <p:spPr>
          <a:xfrm>
            <a:off x="6196687" y="4597514"/>
            <a:ext cx="1196712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Gr3:10:00 – 10:45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Gr1: 10:45 – 11:30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Gr.2: 11:30 – 12:15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E547279-85D4-E630-DED4-FFA93AA11806}"/>
              </a:ext>
            </a:extLst>
          </p:cNvPr>
          <p:cNvSpPr txBox="1"/>
          <p:nvPr/>
        </p:nvSpPr>
        <p:spPr>
          <a:xfrm>
            <a:off x="6209877" y="7293594"/>
            <a:ext cx="942326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Praktikë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09:00-16:00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2D09A17-E9FF-1631-9D63-9AB6997ADFB7}"/>
              </a:ext>
            </a:extLst>
          </p:cNvPr>
          <p:cNvSpPr txBox="1"/>
          <p:nvPr/>
        </p:nvSpPr>
        <p:spPr>
          <a:xfrm>
            <a:off x="6209877" y="7935764"/>
            <a:ext cx="709836" cy="31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Bllok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sistem 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53B08A36-77DE-8B61-0860-021D9271D782}"/>
              </a:ext>
            </a:extLst>
          </p:cNvPr>
          <p:cNvSpPr txBox="1"/>
          <p:nvPr/>
        </p:nvSpPr>
        <p:spPr>
          <a:xfrm>
            <a:off x="7180116" y="5530910"/>
            <a:ext cx="1473122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16:30-18:00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9AA6586-A574-1EEB-13A9-908465D6B0C9}"/>
              </a:ext>
            </a:extLst>
          </p:cNvPr>
          <p:cNvSpPr txBox="1"/>
          <p:nvPr/>
        </p:nvSpPr>
        <p:spPr>
          <a:xfrm>
            <a:off x="8291987" y="5530910"/>
            <a:ext cx="1473122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  <a:p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10:00-11:30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516527E-EE16-0506-DEB5-ED59F81E80FD}"/>
              </a:ext>
            </a:extLst>
          </p:cNvPr>
          <p:cNvSpPr txBox="1"/>
          <p:nvPr/>
        </p:nvSpPr>
        <p:spPr>
          <a:xfrm>
            <a:off x="9338566" y="7293594"/>
            <a:ext cx="988539" cy="52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Praktikë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09:00-16:00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(Ne institucione</a:t>
            </a:r>
          </a:p>
          <a:p>
            <a:r>
              <a:rPr lang="it-IT" sz="708" b="1" dirty="0">
                <a:solidFill>
                  <a:srgbClr val="474848"/>
                </a:solidFill>
                <a:latin typeface="Helvetica Neue LT Pro 85 Heavy"/>
              </a:rPr>
              <a:t>jashte)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42CA3F4-E8D5-A55E-D53E-2C508FF0D9D3}"/>
              </a:ext>
            </a:extLst>
          </p:cNvPr>
          <p:cNvSpPr txBox="1"/>
          <p:nvPr/>
        </p:nvSpPr>
        <p:spPr>
          <a:xfrm>
            <a:off x="10303852" y="3235044"/>
            <a:ext cx="821977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10:00 – 11:30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48BB021-5D3E-061D-A15E-EC5AD67D49F6}"/>
              </a:ext>
            </a:extLst>
          </p:cNvPr>
          <p:cNvSpPr txBox="1"/>
          <p:nvPr/>
        </p:nvSpPr>
        <p:spPr>
          <a:xfrm>
            <a:off x="10293592" y="2279995"/>
            <a:ext cx="821977" cy="310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1</a:t>
            </a:r>
            <a:r>
              <a:rPr lang="en-US" sz="708" b="1" dirty="0">
                <a:solidFill>
                  <a:srgbClr val="474848"/>
                </a:solidFill>
                <a:latin typeface="Helvetica Neue LT Pro 85 Heavy"/>
              </a:rPr>
              <a:t>1:</a:t>
            </a:r>
            <a:r>
              <a:rPr lang="pl-PL" sz="708" b="1" dirty="0">
                <a:solidFill>
                  <a:srgbClr val="474848"/>
                </a:solidFill>
                <a:latin typeface="Helvetica Neue LT Pro 85 Heavy"/>
              </a:rPr>
              <a:t>30 – 1</a:t>
            </a:r>
            <a:r>
              <a:rPr lang="en-US" sz="708" b="1">
                <a:solidFill>
                  <a:srgbClr val="474848"/>
                </a:solidFill>
                <a:latin typeface="Helvetica Neue LT Pro 85 Heavy"/>
              </a:rPr>
              <a:t>3</a:t>
            </a:r>
            <a:r>
              <a:rPr lang="pl-PL" sz="708" b="1">
                <a:solidFill>
                  <a:srgbClr val="474848"/>
                </a:solidFill>
                <a:latin typeface="Helvetica Neue LT Pro 85 Heavy"/>
              </a:rPr>
              <a:t>:00</a:t>
            </a:r>
            <a:endParaRPr lang="en-US" sz="70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A85D2BD-09EF-8FD3-FA5B-C6F385321235}"/>
              </a:ext>
            </a:extLst>
          </p:cNvPr>
          <p:cNvSpPr txBox="1"/>
          <p:nvPr/>
        </p:nvSpPr>
        <p:spPr>
          <a:xfrm>
            <a:off x="11308720" y="6117088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EB9D1DB-319D-8A07-738F-BD2CC173B900}"/>
              </a:ext>
            </a:extLst>
          </p:cNvPr>
          <p:cNvSpPr txBox="1"/>
          <p:nvPr/>
        </p:nvSpPr>
        <p:spPr>
          <a:xfrm>
            <a:off x="11308720" y="6713205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494B292-3D13-5CF4-0484-DDAB85677113}"/>
              </a:ext>
            </a:extLst>
          </p:cNvPr>
          <p:cNvSpPr txBox="1"/>
          <p:nvPr/>
        </p:nvSpPr>
        <p:spPr>
          <a:xfrm>
            <a:off x="11308720" y="7293594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AA9D13C-8289-D221-D92D-94BF8CDF86BF}"/>
              </a:ext>
            </a:extLst>
          </p:cNvPr>
          <p:cNvSpPr txBox="1"/>
          <p:nvPr/>
        </p:nvSpPr>
        <p:spPr>
          <a:xfrm>
            <a:off x="11308720" y="7935764"/>
            <a:ext cx="310909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7FC2C966-A025-7986-3B21-1CEF811FE98A}"/>
              </a:ext>
            </a:extLst>
          </p:cNvPr>
          <p:cNvSpPr txBox="1"/>
          <p:nvPr/>
        </p:nvSpPr>
        <p:spPr>
          <a:xfrm>
            <a:off x="11230754" y="1884797"/>
            <a:ext cx="487154" cy="22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4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2BCD76-FBC6-E0B4-436A-61692F2D8ED5}"/>
              </a:ext>
            </a:extLst>
          </p:cNvPr>
          <p:cNvSpPr txBox="1"/>
          <p:nvPr/>
        </p:nvSpPr>
        <p:spPr>
          <a:xfrm>
            <a:off x="5238094" y="2757990"/>
            <a:ext cx="107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" b="1" dirty="0">
                <a:latin typeface="Helvetica Neue LT Pro 85 Heavy"/>
              </a:rPr>
              <a:t>AMF</a:t>
            </a:r>
          </a:p>
          <a:p>
            <a:r>
              <a:rPr lang="sv-SE" sz="600" b="1" dirty="0">
                <a:latin typeface="Helvetica Neue LT Pro 85 Heavy"/>
              </a:rPr>
              <a:t>11 Mars 11:00 – 14:00</a:t>
            </a:r>
          </a:p>
          <a:p>
            <a:r>
              <a:rPr lang="sv-SE" sz="600" b="1" dirty="0">
                <a:latin typeface="Helvetica Neue LT Pro 85 Heavy"/>
              </a:rPr>
              <a:t>8 Prill</a:t>
            </a:r>
          </a:p>
          <a:p>
            <a:r>
              <a:rPr lang="sv-SE" sz="600" b="1" dirty="0">
                <a:latin typeface="Helvetica Neue LT Pro 85 Heavy"/>
              </a:rPr>
              <a:t>11:00 – 14:45</a:t>
            </a:r>
            <a:endParaRPr lang="en-US" sz="600" b="1" dirty="0">
              <a:latin typeface="Helvetica Neue LT Pro 85 Heav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CE963-0C02-774A-9DB4-DBD7E1154C7A}"/>
              </a:ext>
            </a:extLst>
          </p:cNvPr>
          <p:cNvSpPr txBox="1"/>
          <p:nvPr/>
        </p:nvSpPr>
        <p:spPr>
          <a:xfrm>
            <a:off x="9306963" y="2713997"/>
            <a:ext cx="15733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" b="1" dirty="0">
                <a:latin typeface="Helvetica Neue LT Pro 85 Heavy"/>
              </a:rPr>
              <a:t>203</a:t>
            </a:r>
          </a:p>
          <a:p>
            <a:r>
              <a:rPr lang="sv-SE" sz="600" b="1" dirty="0">
                <a:latin typeface="Helvetica Neue LT Pro 85 Heavy"/>
              </a:rPr>
              <a:t>15 Mars 11:00 – 14:00</a:t>
            </a:r>
          </a:p>
          <a:p>
            <a:r>
              <a:rPr lang="sv-SE" sz="600" b="1" dirty="0">
                <a:latin typeface="Helvetica Neue LT Pro 85 Heavy"/>
              </a:rPr>
              <a:t>22 prill 11:00 – 14:45</a:t>
            </a:r>
          </a:p>
          <a:p>
            <a:r>
              <a:rPr lang="sv-SE" sz="600" b="1" dirty="0">
                <a:latin typeface="Helvetica Neue LT Pro 85 Heavy"/>
              </a:rPr>
              <a:t>10 Maj 11:00 – 14:00</a:t>
            </a:r>
          </a:p>
          <a:p>
            <a:r>
              <a:rPr lang="sv-SE" sz="600" b="1" dirty="0">
                <a:latin typeface="Helvetica Neue LT Pro 85 Heavy"/>
              </a:rPr>
              <a:t>31 Maj 11:00 – 14:00</a:t>
            </a:r>
            <a:endParaRPr lang="en-US" sz="600" b="1" dirty="0"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244</TotalTime>
  <Words>553</Words>
  <Application>Microsoft Office PowerPoint</Application>
  <PresentationFormat>Custom</PresentationFormat>
  <Paragraphs>241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Bardha Kika</cp:lastModifiedBy>
  <cp:revision>10</cp:revision>
  <dcterms:created xsi:type="dcterms:W3CDTF">2024-02-28T14:28:29Z</dcterms:created>
  <dcterms:modified xsi:type="dcterms:W3CDTF">2024-03-14T14:49:12Z</dcterms:modified>
</cp:coreProperties>
</file>