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23962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552"/>
    <a:srgbClr val="474848"/>
    <a:srgbClr val="F1F0EF"/>
    <a:srgbClr val="E68E51"/>
    <a:srgbClr val="F4A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9953" y="1237197"/>
            <a:ext cx="9179719" cy="2631887"/>
          </a:xfrm>
        </p:spPr>
        <p:txBody>
          <a:bodyPr anchor="b"/>
          <a:lstStyle>
            <a:lvl1pPr algn="ctr">
              <a:defRPr sz="60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953" y="3970580"/>
            <a:ext cx="9179719" cy="1825171"/>
          </a:xfrm>
        </p:spPr>
        <p:txBody>
          <a:bodyPr/>
          <a:lstStyle>
            <a:lvl1pPr marL="0" indent="0" algn="ctr">
              <a:buNone/>
              <a:defRPr sz="2409"/>
            </a:lvl1pPr>
            <a:lvl2pPr marL="458983" indent="0" algn="ctr">
              <a:buNone/>
              <a:defRPr sz="2008"/>
            </a:lvl2pPr>
            <a:lvl3pPr marL="917966" indent="0" algn="ctr">
              <a:buNone/>
              <a:defRPr sz="1807"/>
            </a:lvl3pPr>
            <a:lvl4pPr marL="1376949" indent="0" algn="ctr">
              <a:buNone/>
              <a:defRPr sz="1606"/>
            </a:lvl4pPr>
            <a:lvl5pPr marL="1835932" indent="0" algn="ctr">
              <a:buNone/>
              <a:defRPr sz="1606"/>
            </a:lvl5pPr>
            <a:lvl6pPr marL="2294915" indent="0" algn="ctr">
              <a:buNone/>
              <a:defRPr sz="1606"/>
            </a:lvl6pPr>
            <a:lvl7pPr marL="2753898" indent="0" algn="ctr">
              <a:buNone/>
              <a:defRPr sz="1606"/>
            </a:lvl7pPr>
            <a:lvl8pPr marL="3212882" indent="0" algn="ctr">
              <a:buNone/>
              <a:defRPr sz="1606"/>
            </a:lvl8pPr>
            <a:lvl9pPr marL="3671865" indent="0" algn="ctr">
              <a:buNone/>
              <a:defRPr sz="160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2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8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99" y="1884670"/>
            <a:ext cx="10556677" cy="3144614"/>
          </a:xfrm>
        </p:spPr>
        <p:txBody>
          <a:bodyPr anchor="b"/>
          <a:lstStyle>
            <a:lvl1pPr>
              <a:defRPr sz="60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099" y="5059034"/>
            <a:ext cx="10556677" cy="1653678"/>
          </a:xfrm>
        </p:spPr>
        <p:txBody>
          <a:bodyPr/>
          <a:lstStyle>
            <a:lvl1pPr marL="0" indent="0">
              <a:buNone/>
              <a:defRPr sz="2409">
                <a:solidFill>
                  <a:schemeClr val="tx1">
                    <a:tint val="75000"/>
                  </a:schemeClr>
                </a:solidFill>
              </a:defRPr>
            </a:lvl1pPr>
            <a:lvl2pPr marL="458983" indent="0">
              <a:buNone/>
              <a:defRPr sz="2008">
                <a:solidFill>
                  <a:schemeClr val="tx1">
                    <a:tint val="75000"/>
                  </a:schemeClr>
                </a:solidFill>
              </a:defRPr>
            </a:lvl2pPr>
            <a:lvl3pPr marL="917966" indent="0">
              <a:buNone/>
              <a:defRPr sz="1807">
                <a:solidFill>
                  <a:schemeClr val="tx1">
                    <a:tint val="75000"/>
                  </a:schemeClr>
                </a:solidFill>
              </a:defRPr>
            </a:lvl3pPr>
            <a:lvl4pPr marL="1376949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4pPr>
            <a:lvl5pPr marL="1835932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5pPr>
            <a:lvl6pPr marL="2294915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6pPr>
            <a:lvl7pPr marL="2753898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7pPr>
            <a:lvl8pPr marL="3212882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8pPr>
            <a:lvl9pPr marL="3671865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1474" y="2012414"/>
            <a:ext cx="520184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310" y="2012414"/>
            <a:ext cx="520184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9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8" y="402483"/>
            <a:ext cx="10556677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069" y="1853171"/>
            <a:ext cx="5177935" cy="908210"/>
          </a:xfrm>
        </p:spPr>
        <p:txBody>
          <a:bodyPr anchor="b"/>
          <a:lstStyle>
            <a:lvl1pPr marL="0" indent="0">
              <a:buNone/>
              <a:defRPr sz="2409" b="1"/>
            </a:lvl1pPr>
            <a:lvl2pPr marL="458983" indent="0">
              <a:buNone/>
              <a:defRPr sz="2008" b="1"/>
            </a:lvl2pPr>
            <a:lvl3pPr marL="917966" indent="0">
              <a:buNone/>
              <a:defRPr sz="1807" b="1"/>
            </a:lvl3pPr>
            <a:lvl4pPr marL="1376949" indent="0">
              <a:buNone/>
              <a:defRPr sz="1606" b="1"/>
            </a:lvl4pPr>
            <a:lvl5pPr marL="1835932" indent="0">
              <a:buNone/>
              <a:defRPr sz="1606" b="1"/>
            </a:lvl5pPr>
            <a:lvl6pPr marL="2294915" indent="0">
              <a:buNone/>
              <a:defRPr sz="1606" b="1"/>
            </a:lvl6pPr>
            <a:lvl7pPr marL="2753898" indent="0">
              <a:buNone/>
              <a:defRPr sz="1606" b="1"/>
            </a:lvl7pPr>
            <a:lvl8pPr marL="3212882" indent="0">
              <a:buNone/>
              <a:defRPr sz="1606" b="1"/>
            </a:lvl8pPr>
            <a:lvl9pPr marL="3671865" indent="0">
              <a:buNone/>
              <a:defRPr sz="160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069" y="2761381"/>
            <a:ext cx="517793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310" y="1853171"/>
            <a:ext cx="5203435" cy="908210"/>
          </a:xfrm>
        </p:spPr>
        <p:txBody>
          <a:bodyPr anchor="b"/>
          <a:lstStyle>
            <a:lvl1pPr marL="0" indent="0">
              <a:buNone/>
              <a:defRPr sz="2409" b="1"/>
            </a:lvl1pPr>
            <a:lvl2pPr marL="458983" indent="0">
              <a:buNone/>
              <a:defRPr sz="2008" b="1"/>
            </a:lvl2pPr>
            <a:lvl3pPr marL="917966" indent="0">
              <a:buNone/>
              <a:defRPr sz="1807" b="1"/>
            </a:lvl3pPr>
            <a:lvl4pPr marL="1376949" indent="0">
              <a:buNone/>
              <a:defRPr sz="1606" b="1"/>
            </a:lvl4pPr>
            <a:lvl5pPr marL="1835932" indent="0">
              <a:buNone/>
              <a:defRPr sz="1606" b="1"/>
            </a:lvl5pPr>
            <a:lvl6pPr marL="2294915" indent="0">
              <a:buNone/>
              <a:defRPr sz="1606" b="1"/>
            </a:lvl6pPr>
            <a:lvl7pPr marL="2753898" indent="0">
              <a:buNone/>
              <a:defRPr sz="1606" b="1"/>
            </a:lvl7pPr>
            <a:lvl8pPr marL="3212882" indent="0">
              <a:buNone/>
              <a:defRPr sz="1606" b="1"/>
            </a:lvl8pPr>
            <a:lvl9pPr marL="3671865" indent="0">
              <a:buNone/>
              <a:defRPr sz="160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6310" y="2761381"/>
            <a:ext cx="520343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8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59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76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503978"/>
            <a:ext cx="3947597" cy="1763924"/>
          </a:xfrm>
        </p:spPr>
        <p:txBody>
          <a:bodyPr anchor="b"/>
          <a:lstStyle>
            <a:lvl1pPr>
              <a:defRPr sz="32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3435" y="1088454"/>
            <a:ext cx="6196310" cy="5372269"/>
          </a:xfrm>
        </p:spPr>
        <p:txBody>
          <a:bodyPr/>
          <a:lstStyle>
            <a:lvl1pPr>
              <a:defRPr sz="3212"/>
            </a:lvl1pPr>
            <a:lvl2pPr>
              <a:defRPr sz="2811"/>
            </a:lvl2pPr>
            <a:lvl3pPr>
              <a:defRPr sz="2409"/>
            </a:lvl3pPr>
            <a:lvl4pPr>
              <a:defRPr sz="2008"/>
            </a:lvl4pPr>
            <a:lvl5pPr>
              <a:defRPr sz="2008"/>
            </a:lvl5pPr>
            <a:lvl6pPr>
              <a:defRPr sz="2008"/>
            </a:lvl6pPr>
            <a:lvl7pPr>
              <a:defRPr sz="2008"/>
            </a:lvl7pPr>
            <a:lvl8pPr>
              <a:defRPr sz="2008"/>
            </a:lvl8pPr>
            <a:lvl9pPr>
              <a:defRPr sz="20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267902"/>
            <a:ext cx="3947597" cy="4201570"/>
          </a:xfrm>
        </p:spPr>
        <p:txBody>
          <a:bodyPr/>
          <a:lstStyle>
            <a:lvl1pPr marL="0" indent="0">
              <a:buNone/>
              <a:defRPr sz="1606"/>
            </a:lvl1pPr>
            <a:lvl2pPr marL="458983" indent="0">
              <a:buNone/>
              <a:defRPr sz="1405"/>
            </a:lvl2pPr>
            <a:lvl3pPr marL="917966" indent="0">
              <a:buNone/>
              <a:defRPr sz="1205"/>
            </a:lvl3pPr>
            <a:lvl4pPr marL="1376949" indent="0">
              <a:buNone/>
              <a:defRPr sz="1004"/>
            </a:lvl4pPr>
            <a:lvl5pPr marL="1835932" indent="0">
              <a:buNone/>
              <a:defRPr sz="1004"/>
            </a:lvl5pPr>
            <a:lvl6pPr marL="2294915" indent="0">
              <a:buNone/>
              <a:defRPr sz="1004"/>
            </a:lvl6pPr>
            <a:lvl7pPr marL="2753898" indent="0">
              <a:buNone/>
              <a:defRPr sz="1004"/>
            </a:lvl7pPr>
            <a:lvl8pPr marL="3212882" indent="0">
              <a:buNone/>
              <a:defRPr sz="1004"/>
            </a:lvl8pPr>
            <a:lvl9pPr marL="3671865" indent="0">
              <a:buNone/>
              <a:defRPr sz="10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0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503978"/>
            <a:ext cx="3947597" cy="1763924"/>
          </a:xfrm>
        </p:spPr>
        <p:txBody>
          <a:bodyPr anchor="b"/>
          <a:lstStyle>
            <a:lvl1pPr>
              <a:defRPr sz="32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03435" y="1088454"/>
            <a:ext cx="6196310" cy="5372269"/>
          </a:xfrm>
        </p:spPr>
        <p:txBody>
          <a:bodyPr anchor="t"/>
          <a:lstStyle>
            <a:lvl1pPr marL="0" indent="0">
              <a:buNone/>
              <a:defRPr sz="3212"/>
            </a:lvl1pPr>
            <a:lvl2pPr marL="458983" indent="0">
              <a:buNone/>
              <a:defRPr sz="2811"/>
            </a:lvl2pPr>
            <a:lvl3pPr marL="917966" indent="0">
              <a:buNone/>
              <a:defRPr sz="2409"/>
            </a:lvl3pPr>
            <a:lvl4pPr marL="1376949" indent="0">
              <a:buNone/>
              <a:defRPr sz="2008"/>
            </a:lvl4pPr>
            <a:lvl5pPr marL="1835932" indent="0">
              <a:buNone/>
              <a:defRPr sz="2008"/>
            </a:lvl5pPr>
            <a:lvl6pPr marL="2294915" indent="0">
              <a:buNone/>
              <a:defRPr sz="2008"/>
            </a:lvl6pPr>
            <a:lvl7pPr marL="2753898" indent="0">
              <a:buNone/>
              <a:defRPr sz="2008"/>
            </a:lvl7pPr>
            <a:lvl8pPr marL="3212882" indent="0">
              <a:buNone/>
              <a:defRPr sz="2008"/>
            </a:lvl8pPr>
            <a:lvl9pPr marL="3671865" indent="0">
              <a:buNone/>
              <a:defRPr sz="200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267902"/>
            <a:ext cx="3947597" cy="4201570"/>
          </a:xfrm>
        </p:spPr>
        <p:txBody>
          <a:bodyPr/>
          <a:lstStyle>
            <a:lvl1pPr marL="0" indent="0">
              <a:buNone/>
              <a:defRPr sz="1606"/>
            </a:lvl1pPr>
            <a:lvl2pPr marL="458983" indent="0">
              <a:buNone/>
              <a:defRPr sz="1405"/>
            </a:lvl2pPr>
            <a:lvl3pPr marL="917966" indent="0">
              <a:buNone/>
              <a:defRPr sz="1205"/>
            </a:lvl3pPr>
            <a:lvl4pPr marL="1376949" indent="0">
              <a:buNone/>
              <a:defRPr sz="1004"/>
            </a:lvl4pPr>
            <a:lvl5pPr marL="1835932" indent="0">
              <a:buNone/>
              <a:defRPr sz="1004"/>
            </a:lvl5pPr>
            <a:lvl6pPr marL="2294915" indent="0">
              <a:buNone/>
              <a:defRPr sz="1004"/>
            </a:lvl6pPr>
            <a:lvl7pPr marL="2753898" indent="0">
              <a:buNone/>
              <a:defRPr sz="1004"/>
            </a:lvl7pPr>
            <a:lvl8pPr marL="3212882" indent="0">
              <a:buNone/>
              <a:defRPr sz="1004"/>
            </a:lvl8pPr>
            <a:lvl9pPr marL="3671865" indent="0">
              <a:buNone/>
              <a:defRPr sz="10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21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9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8982" y="402483"/>
            <a:ext cx="2639169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1474" y="402483"/>
            <a:ext cx="7764512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474" y="402483"/>
            <a:ext cx="10556677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474" y="2012414"/>
            <a:ext cx="10556677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474" y="7006699"/>
            <a:ext cx="275391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9A739-A943-4B92-A406-6BDBBC26F23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4376" y="7006699"/>
            <a:ext cx="413087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235" y="7006699"/>
            <a:ext cx="275391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05AC0-8777-4F14-BA1C-9855E58B5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5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7966" rtl="0" eaLnBrk="1" latinLnBrk="0" hangingPunct="1">
        <a:lnSpc>
          <a:spcPct val="90000"/>
        </a:lnSpc>
        <a:spcBef>
          <a:spcPct val="0"/>
        </a:spcBef>
        <a:buNone/>
        <a:defRPr sz="44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9492" indent="-229492" algn="l" defTabSz="917966" rtl="0" eaLnBrk="1" latinLnBrk="0" hangingPunct="1">
        <a:lnSpc>
          <a:spcPct val="90000"/>
        </a:lnSpc>
        <a:spcBef>
          <a:spcPts val="1004"/>
        </a:spcBef>
        <a:buFont typeface="Arial" panose="020B0604020202020204" pitchFamily="34" charset="0"/>
        <a:buChar char="•"/>
        <a:defRPr sz="2811" kern="1200">
          <a:solidFill>
            <a:schemeClr val="tx1"/>
          </a:solidFill>
          <a:latin typeface="+mn-lt"/>
          <a:ea typeface="+mn-ea"/>
          <a:cs typeface="+mn-cs"/>
        </a:defRPr>
      </a:lvl1pPr>
      <a:lvl2pPr marL="688475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2409" kern="1200">
          <a:solidFill>
            <a:schemeClr val="tx1"/>
          </a:solidFill>
          <a:latin typeface="+mn-lt"/>
          <a:ea typeface="+mn-ea"/>
          <a:cs typeface="+mn-cs"/>
        </a:defRPr>
      </a:lvl2pPr>
      <a:lvl3pPr marL="1147458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2008" kern="1200">
          <a:solidFill>
            <a:schemeClr val="tx1"/>
          </a:solidFill>
          <a:latin typeface="+mn-lt"/>
          <a:ea typeface="+mn-ea"/>
          <a:cs typeface="+mn-cs"/>
        </a:defRPr>
      </a:lvl3pPr>
      <a:lvl4pPr marL="1606441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4pPr>
      <a:lvl5pPr marL="2065424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5pPr>
      <a:lvl6pPr marL="2524407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6pPr>
      <a:lvl7pPr marL="2983390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7pPr>
      <a:lvl8pPr marL="3442373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8pPr>
      <a:lvl9pPr marL="3901356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1pPr>
      <a:lvl2pPr marL="458983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2pPr>
      <a:lvl3pPr marL="917966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3pPr>
      <a:lvl4pPr marL="1376949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4pPr>
      <a:lvl5pPr marL="1835932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5pPr>
      <a:lvl6pPr marL="2294915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6pPr>
      <a:lvl7pPr marL="2753898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7pPr>
      <a:lvl8pPr marL="3212882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8pPr>
      <a:lvl9pPr marL="3671865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6F2EE92A-3E2B-B0F6-B647-45418B695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241" y="1016294"/>
            <a:ext cx="475343" cy="63916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AD2FF1-957D-2582-A143-3C8A45E16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5" y="1697"/>
            <a:ext cx="829058" cy="74127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24C779-ECB9-D850-3629-F3163C605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24" y="1022779"/>
            <a:ext cx="399289" cy="639166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971044" y="299405"/>
            <a:ext cx="4012937" cy="27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8" b="1" dirty="0" err="1">
                <a:solidFill>
                  <a:srgbClr val="F4A62E"/>
                </a:solidFill>
                <a:latin typeface="Helvetica Neue LT Pro 85 Heavy"/>
              </a:rPr>
              <a:t>Programi</a:t>
            </a:r>
            <a:r>
              <a:rPr lang="en-US" sz="1208" b="1" dirty="0">
                <a:solidFill>
                  <a:srgbClr val="F4A62E"/>
                </a:solidFill>
                <a:latin typeface="Helvetica Neue LT Pro 85 Heavy"/>
              </a:rPr>
              <a:t> </a:t>
            </a:r>
            <a:r>
              <a:rPr lang="en-US" sz="1208" b="1" dirty="0" err="1">
                <a:solidFill>
                  <a:srgbClr val="F4A62E"/>
                </a:solidFill>
                <a:latin typeface="Helvetica Neue LT Pro 85 Heavy"/>
              </a:rPr>
              <a:t>i</a:t>
            </a:r>
            <a:r>
              <a:rPr lang="en-US" sz="1208" b="1" dirty="0">
                <a:solidFill>
                  <a:srgbClr val="F4A62E"/>
                </a:solidFill>
                <a:latin typeface="Helvetica Neue LT Pro 85 Heavy"/>
              </a:rPr>
              <a:t> </a:t>
            </a:r>
            <a:r>
              <a:rPr lang="en-US" sz="1208" b="1" dirty="0" err="1">
                <a:solidFill>
                  <a:srgbClr val="F4A62E"/>
                </a:solidFill>
                <a:latin typeface="Helvetica Neue LT Pro 85 Heavy"/>
              </a:rPr>
              <a:t>Studimeve</a:t>
            </a:r>
            <a:r>
              <a:rPr lang="en-US" sz="1208" b="1" dirty="0">
                <a:solidFill>
                  <a:srgbClr val="F4A62E"/>
                </a:solidFill>
                <a:latin typeface="Helvetica Neue LT Pro 85 Heavy"/>
              </a:rPr>
              <a:t>: SHSHT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971044" y="534398"/>
            <a:ext cx="61216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E68E51"/>
                </a:solidFill>
                <a:latin typeface="Helvetica Neue LT Pro 85 Heavy"/>
              </a:rPr>
              <a:t>ORARI I LIGJ</a:t>
            </a:r>
            <a:r>
              <a:rPr lang="en-US" sz="1200" b="0" i="0" dirty="0">
                <a:solidFill>
                  <a:srgbClr val="E68E51"/>
                </a:solidFill>
                <a:effectLst/>
                <a:latin typeface="Helvetica Neue LT Pro 85 Heavy"/>
              </a:rPr>
              <a:t>Ë</a:t>
            </a:r>
            <a:r>
              <a:rPr lang="en-US" sz="1200" dirty="0">
                <a:solidFill>
                  <a:srgbClr val="E68E51"/>
                </a:solidFill>
                <a:latin typeface="Helvetica Neue LT Pro 85 Heavy"/>
              </a:rPr>
              <a:t>RATAVE DHE USHTRIMEVE P</a:t>
            </a:r>
            <a:r>
              <a:rPr lang="en-US" sz="1200" b="0" i="0" dirty="0">
                <a:solidFill>
                  <a:srgbClr val="E68E51"/>
                </a:solidFill>
                <a:effectLst/>
                <a:latin typeface="Helvetica Neue LT Pro 85 Heavy"/>
              </a:rPr>
              <a:t>Ë</a:t>
            </a:r>
            <a:r>
              <a:rPr lang="en-US" sz="1200" dirty="0">
                <a:solidFill>
                  <a:srgbClr val="E68E51"/>
                </a:solidFill>
                <a:latin typeface="Helvetica Neue LT Pro 85 Heavy"/>
              </a:rPr>
              <a:t>R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971044" y="711306"/>
            <a:ext cx="61216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E68E51"/>
                </a:solidFill>
                <a:latin typeface="Helvetica Neue LT Pro 85 Heavy"/>
              </a:rPr>
              <a:t>VITIN AKADEMIK 2023/24 26.02.2024 – 01.06.2024</a:t>
            </a: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1665076"/>
            <a:ext cx="1550756" cy="828204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80" y="1021081"/>
            <a:ext cx="1386942" cy="636267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165" y="1021081"/>
            <a:ext cx="1217495" cy="636267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66" y="1021081"/>
            <a:ext cx="1081179" cy="636267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772" y="1021081"/>
            <a:ext cx="1022574" cy="636267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376" y="1021081"/>
            <a:ext cx="1068576" cy="636267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121" y="1021081"/>
            <a:ext cx="783435" cy="636267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606" y="1021081"/>
            <a:ext cx="492695" cy="636267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201" y="1021081"/>
            <a:ext cx="294585" cy="636267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679" y="1021081"/>
            <a:ext cx="1458702" cy="636267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33" y="1021081"/>
            <a:ext cx="1554226" cy="636267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2497481"/>
            <a:ext cx="1550756" cy="501970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3011547"/>
            <a:ext cx="1550756" cy="514395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3534575"/>
            <a:ext cx="1550756" cy="376236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0253BC4D-99A2-5A9D-72CA-9EE708DB1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3917667"/>
            <a:ext cx="1550756" cy="623487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4552062"/>
            <a:ext cx="1550756" cy="612455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CBAD9CFC-6A13-F900-DE4F-B47D8C0C8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5171450"/>
            <a:ext cx="1550756" cy="481589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071E912E-59E0-8743-077D-5EC4F5524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5659896"/>
            <a:ext cx="1550756" cy="576259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E3AFE1CB-4149-E8E5-AE72-C8DB7DF77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6243012"/>
            <a:ext cx="1550756" cy="643013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6EAF97F8-C953-DA15-53A9-137F1C50C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3" y="6895418"/>
            <a:ext cx="1550756" cy="51903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1665076"/>
            <a:ext cx="1455433" cy="828204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2497481"/>
            <a:ext cx="1455433" cy="501970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3011547"/>
            <a:ext cx="1455433" cy="514395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3534575"/>
            <a:ext cx="1455433" cy="376236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44C2E511-EB8C-498F-8256-EDF01651C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3917667"/>
            <a:ext cx="1455433" cy="62348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4552062"/>
            <a:ext cx="1455433" cy="612455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9DB2458-D01C-8E64-9CA1-F649CFFD1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5171450"/>
            <a:ext cx="1455433" cy="481589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A6A1C3E2-0315-7A8C-88A0-5A5C83D63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5659896"/>
            <a:ext cx="1455433" cy="576259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5D7612ED-3D5E-6807-E678-BA461E5E6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6243012"/>
            <a:ext cx="1455433" cy="643013"/>
          </a:xfrm>
          <a:prstGeom prst="rect">
            <a:avLst/>
          </a:prstGeom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8DE82BA3-37FF-A82A-CD8E-C947D7243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47" y="6895418"/>
            <a:ext cx="1455433" cy="519030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1665076"/>
            <a:ext cx="294585" cy="828204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2497481"/>
            <a:ext cx="294585" cy="501970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3011547"/>
            <a:ext cx="294585" cy="514395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3534575"/>
            <a:ext cx="294585" cy="376236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CEBD6427-4879-22D0-BCB2-0A395086D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3917667"/>
            <a:ext cx="294585" cy="623487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4552062"/>
            <a:ext cx="294585" cy="612455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694555C7-0CC0-176B-B434-E514282C2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5171450"/>
            <a:ext cx="294585" cy="481589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BBBECE2A-322F-398B-4AA1-5669954F1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5659896"/>
            <a:ext cx="294585" cy="576259"/>
          </a:xfrm>
          <a:prstGeom prst="rect">
            <a:avLst/>
          </a:prstGeom>
        </p:spPr>
      </p:pic>
      <p:pic>
        <p:nvPicPr>
          <p:cNvPr id="221" name="Picture 220">
            <a:extLst>
              <a:ext uri="{FF2B5EF4-FFF2-40B4-BE49-F238E27FC236}">
                <a16:creationId xmlns:a16="http://schemas.microsoft.com/office/drawing/2014/main" id="{153601F8-E446-DC95-81C4-72193447B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6243012"/>
            <a:ext cx="294585" cy="643013"/>
          </a:xfrm>
          <a:prstGeom prst="rect">
            <a:avLst/>
          </a:prstGeom>
        </p:spPr>
      </p:pic>
      <p:pic>
        <p:nvPicPr>
          <p:cNvPr id="222" name="Picture 221">
            <a:extLst>
              <a:ext uri="{FF2B5EF4-FFF2-40B4-BE49-F238E27FC236}">
                <a16:creationId xmlns:a16="http://schemas.microsoft.com/office/drawing/2014/main" id="{96783B3F-8C6C-2D44-E90B-F122DE50A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03" y="6895418"/>
            <a:ext cx="294585" cy="51903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1665076"/>
            <a:ext cx="492695" cy="828204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2497481"/>
            <a:ext cx="492695" cy="501970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3011547"/>
            <a:ext cx="492695" cy="514395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3534575"/>
            <a:ext cx="492695" cy="376236"/>
          </a:xfrm>
          <a:prstGeom prst="rect">
            <a:avLst/>
          </a:prstGeom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01A9C882-4096-1093-C137-3EFA29D4E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3917667"/>
            <a:ext cx="492695" cy="623487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4552062"/>
            <a:ext cx="492695" cy="612455"/>
          </a:xfrm>
          <a:prstGeom prst="rect">
            <a:avLst/>
          </a:prstGeom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1FBF08A8-1BDA-4EE2-2358-3FD54B5B8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5171450"/>
            <a:ext cx="492695" cy="481589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F2309A89-EAAE-2CBD-8DEE-75D515641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5659896"/>
            <a:ext cx="492695" cy="576259"/>
          </a:xfrm>
          <a:prstGeom prst="rect">
            <a:avLst/>
          </a:prstGeom>
        </p:spPr>
      </p:pic>
      <p:pic>
        <p:nvPicPr>
          <p:cNvPr id="231" name="Picture 230">
            <a:extLst>
              <a:ext uri="{FF2B5EF4-FFF2-40B4-BE49-F238E27FC236}">
                <a16:creationId xmlns:a16="http://schemas.microsoft.com/office/drawing/2014/main" id="{C16FC912-A124-B2DF-D548-F6072CBA5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6243012"/>
            <a:ext cx="492695" cy="643013"/>
          </a:xfrm>
          <a:prstGeom prst="rect">
            <a:avLst/>
          </a:prstGeom>
        </p:spPr>
      </p:pic>
      <p:pic>
        <p:nvPicPr>
          <p:cNvPr id="232" name="Picture 231">
            <a:extLst>
              <a:ext uri="{FF2B5EF4-FFF2-40B4-BE49-F238E27FC236}">
                <a16:creationId xmlns:a16="http://schemas.microsoft.com/office/drawing/2014/main" id="{5E1C25DD-6133-3285-3BBC-1D2207EABD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10" y="6895418"/>
            <a:ext cx="492695" cy="519030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1665076"/>
            <a:ext cx="783435" cy="828204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2497481"/>
            <a:ext cx="783435" cy="501970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3011547"/>
            <a:ext cx="783435" cy="514395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3534575"/>
            <a:ext cx="783435" cy="376236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10BBE557-DB46-3657-B9E1-24CA92C44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3917667"/>
            <a:ext cx="783435" cy="623487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4552062"/>
            <a:ext cx="783435" cy="612455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06048F94-94CA-BFF9-6352-FADC12169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5171450"/>
            <a:ext cx="783435" cy="481589"/>
          </a:xfrm>
          <a:prstGeom prst="rect">
            <a:avLst/>
          </a:prstGeom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53E2851A-12EB-9B42-893C-AA4D4582E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5659896"/>
            <a:ext cx="783435" cy="576259"/>
          </a:xfrm>
          <a:prstGeom prst="rect">
            <a:avLst/>
          </a:prstGeom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6F33E08A-0B92-7AA9-5A03-12FBE7E89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6243012"/>
            <a:ext cx="783435" cy="643013"/>
          </a:xfrm>
          <a:prstGeom prst="rect">
            <a:avLst/>
          </a:prstGeom>
        </p:spPr>
      </p:pic>
      <p:pic>
        <p:nvPicPr>
          <p:cNvPr id="242" name="Picture 241">
            <a:extLst>
              <a:ext uri="{FF2B5EF4-FFF2-40B4-BE49-F238E27FC236}">
                <a16:creationId xmlns:a16="http://schemas.microsoft.com/office/drawing/2014/main" id="{4888180C-3ED9-101E-0858-F281623C95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9" y="6895418"/>
            <a:ext cx="783435" cy="51903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1665076"/>
            <a:ext cx="1068576" cy="828204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2497481"/>
            <a:ext cx="1068576" cy="501970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3011547"/>
            <a:ext cx="1068576" cy="514395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3534575"/>
            <a:ext cx="1068576" cy="376236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4A1E79C9-0C71-1695-21C7-ACBAA851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3917667"/>
            <a:ext cx="1068576" cy="623487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4552062"/>
            <a:ext cx="1068576" cy="612455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3CF30653-B766-7EB1-2BE8-AC3BD35C9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5171450"/>
            <a:ext cx="1068576" cy="481589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6C1E91B6-8D69-D7D1-318F-924D29820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5659896"/>
            <a:ext cx="1068576" cy="576259"/>
          </a:xfrm>
          <a:prstGeom prst="rect">
            <a:avLst/>
          </a:prstGeom>
        </p:spPr>
      </p:pic>
      <p:pic>
        <p:nvPicPr>
          <p:cNvPr id="251" name="Picture 250">
            <a:extLst>
              <a:ext uri="{FF2B5EF4-FFF2-40B4-BE49-F238E27FC236}">
                <a16:creationId xmlns:a16="http://schemas.microsoft.com/office/drawing/2014/main" id="{398D8F40-0992-9C18-DD4A-F70E9EBC1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6243012"/>
            <a:ext cx="1068576" cy="643013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A681961F-017B-AA9C-560A-F09345A46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53" y="6895418"/>
            <a:ext cx="1068576" cy="51903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1665076"/>
            <a:ext cx="1022574" cy="828204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2497481"/>
            <a:ext cx="1022574" cy="501970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3011547"/>
            <a:ext cx="1022574" cy="514395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3534575"/>
            <a:ext cx="1022574" cy="376236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ABA1A07E-F8E0-688A-50E7-E97EE7C60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3917667"/>
            <a:ext cx="1022574" cy="623487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4552062"/>
            <a:ext cx="1022574" cy="612455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D14F5842-5234-6D96-8127-DA620FBEC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5171450"/>
            <a:ext cx="1022574" cy="481589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96A43924-2820-6BA2-8B8D-DAF2D73DB1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5659896"/>
            <a:ext cx="1022574" cy="576259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2C0A0AB2-EE46-4AD3-2A12-754EAE7C2C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6243012"/>
            <a:ext cx="1022574" cy="643013"/>
          </a:xfrm>
          <a:prstGeom prst="rect">
            <a:avLst/>
          </a:prstGeom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F12A4C67-B06B-DA8F-1B22-D7E1008D9C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8" y="6895418"/>
            <a:ext cx="1022574" cy="51903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1665076"/>
            <a:ext cx="1080902" cy="828204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2497481"/>
            <a:ext cx="1080902" cy="501970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3011547"/>
            <a:ext cx="1080902" cy="514395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3534575"/>
            <a:ext cx="1080902" cy="376236"/>
          </a:xfrm>
          <a:prstGeom prst="rect">
            <a:avLst/>
          </a:prstGeom>
        </p:spPr>
      </p:pic>
      <p:pic>
        <p:nvPicPr>
          <p:cNvPr id="267" name="Picture 266">
            <a:extLst>
              <a:ext uri="{FF2B5EF4-FFF2-40B4-BE49-F238E27FC236}">
                <a16:creationId xmlns:a16="http://schemas.microsoft.com/office/drawing/2014/main" id="{A81FE3A0-AF5F-6CA0-091B-AA70F038A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3917667"/>
            <a:ext cx="1080902" cy="623487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4552062"/>
            <a:ext cx="1080902" cy="612455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7A8B2112-9121-4401-14A7-FA6B1A213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5171450"/>
            <a:ext cx="1080902" cy="481589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1C56EEE4-B5E5-85EA-D43F-76F600F8B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5659896"/>
            <a:ext cx="1080902" cy="576259"/>
          </a:xfrm>
          <a:prstGeom prst="rect">
            <a:avLst/>
          </a:prstGeom>
        </p:spPr>
      </p:pic>
      <p:pic>
        <p:nvPicPr>
          <p:cNvPr id="271" name="Picture 270">
            <a:extLst>
              <a:ext uri="{FF2B5EF4-FFF2-40B4-BE49-F238E27FC236}">
                <a16:creationId xmlns:a16="http://schemas.microsoft.com/office/drawing/2014/main" id="{A23E5780-A28B-3888-C66B-7FD23D0B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6243012"/>
            <a:ext cx="1080902" cy="643013"/>
          </a:xfrm>
          <a:prstGeom prst="rect">
            <a:avLst/>
          </a:prstGeom>
        </p:spPr>
      </p:pic>
      <p:pic>
        <p:nvPicPr>
          <p:cNvPr id="272" name="Picture 271">
            <a:extLst>
              <a:ext uri="{FF2B5EF4-FFF2-40B4-BE49-F238E27FC236}">
                <a16:creationId xmlns:a16="http://schemas.microsoft.com/office/drawing/2014/main" id="{D2708DDD-628C-42A4-C677-3DDC2D161D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43" y="6895418"/>
            <a:ext cx="1080902" cy="51903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1665076"/>
            <a:ext cx="1215289" cy="828204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2497481"/>
            <a:ext cx="1215289" cy="501970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3011547"/>
            <a:ext cx="1215289" cy="514395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3534575"/>
            <a:ext cx="1215289" cy="376236"/>
          </a:xfrm>
          <a:prstGeom prst="rect">
            <a:avLst/>
          </a:prstGeom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B0D218E3-8E66-EFFA-8359-0166EF8CF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3917667"/>
            <a:ext cx="1215289" cy="623487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4552062"/>
            <a:ext cx="1215289" cy="612455"/>
          </a:xfrm>
          <a:prstGeom prst="rect">
            <a:avLst/>
          </a:prstGeom>
        </p:spPr>
      </p:pic>
      <p:pic>
        <p:nvPicPr>
          <p:cNvPr id="279" name="Picture 278">
            <a:extLst>
              <a:ext uri="{FF2B5EF4-FFF2-40B4-BE49-F238E27FC236}">
                <a16:creationId xmlns:a16="http://schemas.microsoft.com/office/drawing/2014/main" id="{F522DFA7-037D-2493-0DBA-EE428B6C6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5171450"/>
            <a:ext cx="1215289" cy="481589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63CB06E7-2939-5FC8-44C0-1FD6C9CB3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5659896"/>
            <a:ext cx="1215289" cy="576259"/>
          </a:xfrm>
          <a:prstGeom prst="rect">
            <a:avLst/>
          </a:prstGeom>
        </p:spPr>
      </p:pic>
      <p:pic>
        <p:nvPicPr>
          <p:cNvPr id="281" name="Picture 280">
            <a:extLst>
              <a:ext uri="{FF2B5EF4-FFF2-40B4-BE49-F238E27FC236}">
                <a16:creationId xmlns:a16="http://schemas.microsoft.com/office/drawing/2014/main" id="{23FAD623-DC7D-0689-BE42-331895742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6243012"/>
            <a:ext cx="1215289" cy="643013"/>
          </a:xfrm>
          <a:prstGeom prst="rect">
            <a:avLst/>
          </a:prstGeom>
        </p:spPr>
      </p:pic>
      <p:pic>
        <p:nvPicPr>
          <p:cNvPr id="282" name="Picture 281">
            <a:extLst>
              <a:ext uri="{FF2B5EF4-FFF2-40B4-BE49-F238E27FC236}">
                <a16:creationId xmlns:a16="http://schemas.microsoft.com/office/drawing/2014/main" id="{F275C4B2-5819-9420-1C4D-BF87FC5761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0" y="6895418"/>
            <a:ext cx="1215289" cy="51903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1665076"/>
            <a:ext cx="1386942" cy="828204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2497481"/>
            <a:ext cx="1386942" cy="501970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3011547"/>
            <a:ext cx="1386942" cy="514395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3534575"/>
            <a:ext cx="1386942" cy="376236"/>
          </a:xfrm>
          <a:prstGeom prst="rect">
            <a:avLst/>
          </a:prstGeom>
        </p:spPr>
      </p:pic>
      <p:pic>
        <p:nvPicPr>
          <p:cNvPr id="287" name="Picture 286">
            <a:extLst>
              <a:ext uri="{FF2B5EF4-FFF2-40B4-BE49-F238E27FC236}">
                <a16:creationId xmlns:a16="http://schemas.microsoft.com/office/drawing/2014/main" id="{22C1835C-024B-FCAA-1F1B-54E79C8D5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3917667"/>
            <a:ext cx="1386942" cy="623487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4552062"/>
            <a:ext cx="1386942" cy="612455"/>
          </a:xfrm>
          <a:prstGeom prst="rect">
            <a:avLst/>
          </a:prstGeom>
        </p:spPr>
      </p:pic>
      <p:pic>
        <p:nvPicPr>
          <p:cNvPr id="289" name="Picture 288">
            <a:extLst>
              <a:ext uri="{FF2B5EF4-FFF2-40B4-BE49-F238E27FC236}">
                <a16:creationId xmlns:a16="http://schemas.microsoft.com/office/drawing/2014/main" id="{57B7CF69-A571-9756-BC4D-74F614CF3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5171450"/>
            <a:ext cx="1386942" cy="481589"/>
          </a:xfrm>
          <a:prstGeom prst="rect">
            <a:avLst/>
          </a:prstGeom>
        </p:spPr>
      </p:pic>
      <p:pic>
        <p:nvPicPr>
          <p:cNvPr id="290" name="Picture 289">
            <a:extLst>
              <a:ext uri="{FF2B5EF4-FFF2-40B4-BE49-F238E27FC236}">
                <a16:creationId xmlns:a16="http://schemas.microsoft.com/office/drawing/2014/main" id="{13FD598F-C233-1542-33F4-460C3698A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5659896"/>
            <a:ext cx="1386942" cy="576259"/>
          </a:xfrm>
          <a:prstGeom prst="rect">
            <a:avLst/>
          </a:prstGeom>
        </p:spPr>
      </p:pic>
      <p:pic>
        <p:nvPicPr>
          <p:cNvPr id="291" name="Picture 290">
            <a:extLst>
              <a:ext uri="{FF2B5EF4-FFF2-40B4-BE49-F238E27FC236}">
                <a16:creationId xmlns:a16="http://schemas.microsoft.com/office/drawing/2014/main" id="{3FF7A6CA-AB4D-A531-7E5A-5553D7270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6243012"/>
            <a:ext cx="1386942" cy="643013"/>
          </a:xfrm>
          <a:prstGeom prst="rect">
            <a:avLst/>
          </a:prstGeom>
        </p:spPr>
      </p:pic>
      <p:pic>
        <p:nvPicPr>
          <p:cNvPr id="292" name="Picture 291">
            <a:extLst>
              <a:ext uri="{FF2B5EF4-FFF2-40B4-BE49-F238E27FC236}">
                <a16:creationId xmlns:a16="http://schemas.microsoft.com/office/drawing/2014/main" id="{6003F2BD-3E16-7628-52B8-7455C734D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78" y="6895418"/>
            <a:ext cx="1386942" cy="51903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2848006" y="4134397"/>
            <a:ext cx="6224851" cy="190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8" b="1" dirty="0">
                <a:solidFill>
                  <a:schemeClr val="bg1"/>
                </a:solidFill>
                <a:latin typeface="Helvetica Neue LT Pro 85 Heavy"/>
              </a:rPr>
              <a:t>ORARI I LIGJËRATAVE DHE USHTRIMEVE PËR VITIN AKADEMIK 2023/24</a:t>
            </a:r>
            <a:endParaRPr lang="en-US" sz="1208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948987" y="1220190"/>
            <a:ext cx="13529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2456892" y="1220190"/>
            <a:ext cx="1352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 err="1">
                <a:solidFill>
                  <a:schemeClr val="bg1"/>
                </a:solidFill>
                <a:latin typeface="Helvetica Neue LT Pro 85 Heavy"/>
              </a:rPr>
              <a:t>Mësimdhënësi</a:t>
            </a:r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/</a:t>
            </a:r>
          </a:p>
          <a:p>
            <a:r>
              <a:rPr lang="en-US" sz="1000" b="1" dirty="0" err="1">
                <a:solidFill>
                  <a:schemeClr val="bg1"/>
                </a:solidFill>
                <a:latin typeface="Helvetica Neue LT Pro 85 Heavy"/>
              </a:rPr>
              <a:t>Asistenti</a:t>
            </a:r>
            <a:endParaRPr lang="en-US" sz="100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F8CC724F-8C44-73A9-8BDF-21D552B3F908}"/>
              </a:ext>
            </a:extLst>
          </p:cNvPr>
          <p:cNvSpPr txBox="1"/>
          <p:nvPr/>
        </p:nvSpPr>
        <p:spPr>
          <a:xfrm>
            <a:off x="3872046" y="1220190"/>
            <a:ext cx="4268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213783" y="1220190"/>
            <a:ext cx="5129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4730745" y="1220190"/>
            <a:ext cx="6164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716200" y="1220189"/>
            <a:ext cx="76349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625583" y="1220190"/>
            <a:ext cx="8304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640644" y="1220190"/>
            <a:ext cx="101046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746547" y="1220190"/>
            <a:ext cx="10104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954092" y="1220190"/>
            <a:ext cx="10031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1317991" y="1220190"/>
            <a:ext cx="59031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448283" y="1220190"/>
            <a:ext cx="44958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566754" y="1673107"/>
            <a:ext cx="212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542971" y="2462886"/>
            <a:ext cx="2602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518895" y="3512770"/>
            <a:ext cx="3083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518895" y="3029536"/>
            <a:ext cx="3083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BF4DE4B7-86B0-BDEA-0BE8-3F16D6DB410F}"/>
              </a:ext>
            </a:extLst>
          </p:cNvPr>
          <p:cNvSpPr txBox="1"/>
          <p:nvPr/>
        </p:nvSpPr>
        <p:spPr>
          <a:xfrm>
            <a:off x="525224" y="3900461"/>
            <a:ext cx="2957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497321" y="4524260"/>
            <a:ext cx="3515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VI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350B0BB2-C48E-70F8-0304-17F6E31FB7A8}"/>
              </a:ext>
            </a:extLst>
          </p:cNvPr>
          <p:cNvSpPr txBox="1"/>
          <p:nvPr/>
        </p:nvSpPr>
        <p:spPr>
          <a:xfrm>
            <a:off x="473832" y="5695314"/>
            <a:ext cx="3984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VIII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D9BA1766-4365-F9B5-4208-5DD9110FE1A1}"/>
              </a:ext>
            </a:extLst>
          </p:cNvPr>
          <p:cNvSpPr txBox="1"/>
          <p:nvPr/>
        </p:nvSpPr>
        <p:spPr>
          <a:xfrm>
            <a:off x="497321" y="5237692"/>
            <a:ext cx="3515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VII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634F66E2-3E70-5FD1-490D-F94B443919BF}"/>
              </a:ext>
            </a:extLst>
          </p:cNvPr>
          <p:cNvSpPr txBox="1"/>
          <p:nvPr/>
        </p:nvSpPr>
        <p:spPr>
          <a:xfrm>
            <a:off x="501148" y="6238599"/>
            <a:ext cx="3438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IX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6EE08C66-FA8D-2896-F6CA-FEF670054396}"/>
              </a:ext>
            </a:extLst>
          </p:cNvPr>
          <p:cNvSpPr txBox="1"/>
          <p:nvPr/>
        </p:nvSpPr>
        <p:spPr>
          <a:xfrm>
            <a:off x="538060" y="6886821"/>
            <a:ext cx="2700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X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899227" y="1673107"/>
            <a:ext cx="1352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LOGOPEDI/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Zhvillimi pediatrik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i fëmijëve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4BEE7F6C-519B-49EF-FA6B-5AF2AAB6B81C}"/>
              </a:ext>
            </a:extLst>
          </p:cNvPr>
          <p:cNvSpPr txBox="1"/>
          <p:nvPr/>
        </p:nvSpPr>
        <p:spPr>
          <a:xfrm>
            <a:off x="3946250" y="5237692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899227" y="2462886"/>
            <a:ext cx="16780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LOGOPEDI/ ERGOTERAPI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Neurologji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EC28399D-44BA-BE53-AA79-620E13C0FCE7}"/>
              </a:ext>
            </a:extLst>
          </p:cNvPr>
          <p:cNvSpPr txBox="1"/>
          <p:nvPr/>
        </p:nvSpPr>
        <p:spPr>
          <a:xfrm>
            <a:off x="3946250" y="4524260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9F3FEC10-321D-DCA7-79E6-8AB34E928C4E}"/>
              </a:ext>
            </a:extLst>
          </p:cNvPr>
          <p:cNvSpPr txBox="1"/>
          <p:nvPr/>
        </p:nvSpPr>
        <p:spPr>
          <a:xfrm>
            <a:off x="3946250" y="3900461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FC3DD11B-B5B0-C5DA-887E-9877BA026583}"/>
              </a:ext>
            </a:extLst>
          </p:cNvPr>
          <p:cNvSpPr txBox="1"/>
          <p:nvPr/>
        </p:nvSpPr>
        <p:spPr>
          <a:xfrm>
            <a:off x="3946250" y="6238599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5FED2742-DFA8-021B-0B4B-7A1A36663AE9}"/>
              </a:ext>
            </a:extLst>
          </p:cNvPr>
          <p:cNvSpPr txBox="1"/>
          <p:nvPr/>
        </p:nvSpPr>
        <p:spPr>
          <a:xfrm>
            <a:off x="3946250" y="5695314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AF187261-0F10-2A3D-CB4E-7C83D0C2BAA8}"/>
              </a:ext>
            </a:extLst>
          </p:cNvPr>
          <p:cNvSpPr txBox="1"/>
          <p:nvPr/>
        </p:nvSpPr>
        <p:spPr>
          <a:xfrm>
            <a:off x="2460318" y="3166407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Valon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Morina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655CCF1F-937F-B880-6FD8-0589775FC50F}"/>
              </a:ext>
            </a:extLst>
          </p:cNvPr>
          <p:cNvSpPr txBox="1"/>
          <p:nvPr/>
        </p:nvSpPr>
        <p:spPr>
          <a:xfrm>
            <a:off x="3946250" y="6886821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D0F6856-A704-A9EA-A08C-D837D54D83A0}"/>
              </a:ext>
            </a:extLst>
          </p:cNvPr>
          <p:cNvSpPr txBox="1"/>
          <p:nvPr/>
        </p:nvSpPr>
        <p:spPr>
          <a:xfrm>
            <a:off x="2460318" y="3639026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Linda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Ukimeraj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9B55F41-540C-D916-FF0F-75CE41F3F4C4}"/>
              </a:ext>
            </a:extLst>
          </p:cNvPr>
          <p:cNvSpPr txBox="1"/>
          <p:nvPr/>
        </p:nvSpPr>
        <p:spPr>
          <a:xfrm>
            <a:off x="3946250" y="3512770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33801B-6BEF-4C92-2957-F171AB6C2B6F}"/>
              </a:ext>
            </a:extLst>
          </p:cNvPr>
          <p:cNvSpPr txBox="1"/>
          <p:nvPr/>
        </p:nvSpPr>
        <p:spPr>
          <a:xfrm>
            <a:off x="3946250" y="3029536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EE650EB9-54C8-420D-8C2C-B4B70A101150}"/>
              </a:ext>
            </a:extLst>
          </p:cNvPr>
          <p:cNvSpPr txBox="1"/>
          <p:nvPr/>
        </p:nvSpPr>
        <p:spPr>
          <a:xfrm>
            <a:off x="3946250" y="2462886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161972-7F84-E706-2322-5A951302F5B8}"/>
              </a:ext>
            </a:extLst>
          </p:cNvPr>
          <p:cNvSpPr txBox="1"/>
          <p:nvPr/>
        </p:nvSpPr>
        <p:spPr>
          <a:xfrm>
            <a:off x="3946250" y="1673107"/>
            <a:ext cx="2399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472CBC84-66DB-7D9B-2FEA-F66626114C32}"/>
              </a:ext>
            </a:extLst>
          </p:cNvPr>
          <p:cNvSpPr txBox="1"/>
          <p:nvPr/>
        </p:nvSpPr>
        <p:spPr>
          <a:xfrm>
            <a:off x="2989668" y="3900461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Bardha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Kika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1AFD7059-C4AE-0578-6073-FFB8B1647719}"/>
              </a:ext>
            </a:extLst>
          </p:cNvPr>
          <p:cNvSpPr txBox="1"/>
          <p:nvPr/>
        </p:nvSpPr>
        <p:spPr>
          <a:xfrm>
            <a:off x="4244312" y="5237692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62A7F94C-4D69-BABD-836E-5D1B255E0FBD}"/>
              </a:ext>
            </a:extLst>
          </p:cNvPr>
          <p:cNvSpPr txBox="1"/>
          <p:nvPr/>
        </p:nvSpPr>
        <p:spPr>
          <a:xfrm>
            <a:off x="4247822" y="4524260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  <a:p>
            <a:r>
              <a:rPr lang="pt-BR" sz="800" b="1" dirty="0">
                <a:solidFill>
                  <a:srgbClr val="474848"/>
                </a:solidFill>
                <a:latin typeface="Helvetica Neue LT Pro 85 Heavy"/>
              </a:rPr>
              <a:t>1 h U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B0DBBDEC-7F45-95E7-0EF4-D30DE557F636}"/>
              </a:ext>
            </a:extLst>
          </p:cNvPr>
          <p:cNvSpPr txBox="1"/>
          <p:nvPr/>
        </p:nvSpPr>
        <p:spPr>
          <a:xfrm>
            <a:off x="4325638" y="3900461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298437" y="3512770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2hL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269191" y="3029536"/>
            <a:ext cx="44718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253181" y="2462886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 U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269191" y="1673107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2 h L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 U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E882494C-8FAE-5949-58AF-539F21213D77}"/>
              </a:ext>
            </a:extLst>
          </p:cNvPr>
          <p:cNvSpPr txBox="1"/>
          <p:nvPr/>
        </p:nvSpPr>
        <p:spPr>
          <a:xfrm>
            <a:off x="4260719" y="5695314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1h L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D812D104-DDFB-5BD4-FFE7-6797B130FA9C}"/>
              </a:ext>
            </a:extLst>
          </p:cNvPr>
          <p:cNvSpPr txBox="1"/>
          <p:nvPr/>
        </p:nvSpPr>
        <p:spPr>
          <a:xfrm>
            <a:off x="4244312" y="6238599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2 L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1 U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5783754C-89A3-26B3-9AFB-291AAFBCD2DC}"/>
              </a:ext>
            </a:extLst>
          </p:cNvPr>
          <p:cNvSpPr txBox="1"/>
          <p:nvPr/>
        </p:nvSpPr>
        <p:spPr>
          <a:xfrm>
            <a:off x="4784589" y="5695314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L:204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Praktike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2BACE348-EE84-0052-8C9B-841D7F89575C}"/>
              </a:ext>
            </a:extLst>
          </p:cNvPr>
          <p:cNvSpPr txBox="1"/>
          <p:nvPr/>
        </p:nvSpPr>
        <p:spPr>
          <a:xfrm>
            <a:off x="4227606" y="6886821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2 L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D738D5AF-C82F-B116-9073-0586E4FA4F10}"/>
              </a:ext>
            </a:extLst>
          </p:cNvPr>
          <p:cNvSpPr txBox="1"/>
          <p:nvPr/>
        </p:nvSpPr>
        <p:spPr>
          <a:xfrm>
            <a:off x="4789707" y="5237692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D745F948-ED19-39F7-90D6-3C117D0F7940}"/>
              </a:ext>
            </a:extLst>
          </p:cNvPr>
          <p:cNvSpPr txBox="1"/>
          <p:nvPr/>
        </p:nvSpPr>
        <p:spPr>
          <a:xfrm>
            <a:off x="4819190" y="4524260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U:301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3F99A312-A629-276A-14CF-3561F77265D6}"/>
              </a:ext>
            </a:extLst>
          </p:cNvPr>
          <p:cNvSpPr txBox="1"/>
          <p:nvPr/>
        </p:nvSpPr>
        <p:spPr>
          <a:xfrm>
            <a:off x="4784589" y="6238599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L-U: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204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CDEB35A3-91F8-90AF-3A8B-AF92F1AE627C}"/>
              </a:ext>
            </a:extLst>
          </p:cNvPr>
          <p:cNvSpPr txBox="1"/>
          <p:nvPr/>
        </p:nvSpPr>
        <p:spPr>
          <a:xfrm>
            <a:off x="4811721" y="6886821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L:204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723CEE8A-C59D-8161-47FF-1318EF71ADFB}"/>
              </a:ext>
            </a:extLst>
          </p:cNvPr>
          <p:cNvSpPr txBox="1"/>
          <p:nvPr/>
        </p:nvSpPr>
        <p:spPr>
          <a:xfrm>
            <a:off x="4819569" y="3900461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Praktike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EDC3D749-B44A-ABCE-085E-B60DA4F27442}"/>
              </a:ext>
            </a:extLst>
          </p:cNvPr>
          <p:cNvSpPr txBox="1"/>
          <p:nvPr/>
        </p:nvSpPr>
        <p:spPr>
          <a:xfrm>
            <a:off x="4814420" y="3512770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L:303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7AB9AA63-D3B3-1129-1F23-1F379386296E}"/>
              </a:ext>
            </a:extLst>
          </p:cNvPr>
          <p:cNvSpPr txBox="1"/>
          <p:nvPr/>
        </p:nvSpPr>
        <p:spPr>
          <a:xfrm>
            <a:off x="4813779" y="3029536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4811721" y="2462886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U:AMF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4774715" y="1673107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L:AMF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U:204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B0AF4A5C-5827-F2FE-2726-363FCF0EFBE0}"/>
              </a:ext>
            </a:extLst>
          </p:cNvPr>
          <p:cNvSpPr txBox="1"/>
          <p:nvPr/>
        </p:nvSpPr>
        <p:spPr>
          <a:xfrm>
            <a:off x="2460318" y="2625008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Nazmie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Ibishi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Musliu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2709742" y="1673107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Gloriosa Dobra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899227" y="3029536"/>
            <a:ext cx="16654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LOGOPEDI/ ERGOTERAPI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Gjenetika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kushtet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shëndetësore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899227" y="3512770"/>
            <a:ext cx="16654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LOGOPEDI/ ERGOTERAPI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Gjuhë angleze profesionale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EBF6A86-C50F-A651-0DAA-A34DA3E9DDCE}"/>
              </a:ext>
            </a:extLst>
          </p:cNvPr>
          <p:cNvSpPr txBox="1"/>
          <p:nvPr/>
        </p:nvSpPr>
        <p:spPr>
          <a:xfrm>
            <a:off x="899227" y="3900461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LOGOPEDI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Praktika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Klinike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1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5789A96-3BA8-286E-01BA-C4527490C7C6}"/>
              </a:ext>
            </a:extLst>
          </p:cNvPr>
          <p:cNvSpPr txBox="1"/>
          <p:nvPr/>
        </p:nvSpPr>
        <p:spPr>
          <a:xfrm>
            <a:off x="2460318" y="4679028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Muljaim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Kacka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EB11C08E-3806-3AE3-DF85-4463B4879D11}"/>
              </a:ext>
            </a:extLst>
          </p:cNvPr>
          <p:cNvSpPr txBox="1"/>
          <p:nvPr/>
        </p:nvSpPr>
        <p:spPr>
          <a:xfrm>
            <a:off x="2460318" y="5385689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Besim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Mustafa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6746F457-D47B-A96C-04B2-4E5DB1F7C823}"/>
              </a:ext>
            </a:extLst>
          </p:cNvPr>
          <p:cNvSpPr txBox="1"/>
          <p:nvPr/>
        </p:nvSpPr>
        <p:spPr>
          <a:xfrm>
            <a:off x="2460318" y="5814924"/>
            <a:ext cx="88047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Resmije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Sopa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E4352DD3-A685-4943-A672-B1592950919A}"/>
              </a:ext>
            </a:extLst>
          </p:cNvPr>
          <p:cNvSpPr txBox="1"/>
          <p:nvPr/>
        </p:nvSpPr>
        <p:spPr>
          <a:xfrm>
            <a:off x="2460318" y="6367294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Dianna Ullrich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DAB6674F-1B48-8A71-CB8F-F825F90A8779}"/>
              </a:ext>
            </a:extLst>
          </p:cNvPr>
          <p:cNvSpPr txBox="1"/>
          <p:nvPr/>
        </p:nvSpPr>
        <p:spPr>
          <a:xfrm>
            <a:off x="2460318" y="7022631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Margarita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Vandijk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899227" y="4524260"/>
            <a:ext cx="1549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LOGOPEDI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Crregullimet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e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fituara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te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gjuhes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metodat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trajtimit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71BD2CEC-F91C-036E-5A2F-94A884826A1C}"/>
              </a:ext>
            </a:extLst>
          </p:cNvPr>
          <p:cNvSpPr txBox="1"/>
          <p:nvPr/>
        </p:nvSpPr>
        <p:spPr>
          <a:xfrm>
            <a:off x="899227" y="5237692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LOGOPEDI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Pedagogji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1B81CD6-83CF-691A-5E2A-A1FB6DCFDBE9}"/>
              </a:ext>
            </a:extLst>
          </p:cNvPr>
          <p:cNvSpPr txBox="1"/>
          <p:nvPr/>
        </p:nvSpPr>
        <p:spPr>
          <a:xfrm>
            <a:off x="899227" y="5695314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ERGOTERAPI 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Praktika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Klinike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1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1EC9A04B-14B2-A5AC-A07D-E755BD36CF98}"/>
              </a:ext>
            </a:extLst>
          </p:cNvPr>
          <p:cNvSpPr txBox="1"/>
          <p:nvPr/>
        </p:nvSpPr>
        <p:spPr>
          <a:xfrm>
            <a:off x="899228" y="6238599"/>
            <a:ext cx="15677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Procesi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diagnostifikimi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ergoterapisë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-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Qasja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klienti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në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qender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66138825-08CD-5238-50FD-99AE5F247620}"/>
              </a:ext>
            </a:extLst>
          </p:cNvPr>
          <p:cNvSpPr txBox="1"/>
          <p:nvPr/>
        </p:nvSpPr>
        <p:spPr>
          <a:xfrm>
            <a:off x="899227" y="6886821"/>
            <a:ext cx="1352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ERGOTERAPI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Teoria dhe Historia e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Ergoterapisë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2725648" y="1850065"/>
            <a:ext cx="9311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Njomza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Uka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56B320CA-B014-1A9F-8FEF-7A5625B689E5}"/>
              </a:ext>
            </a:extLst>
          </p:cNvPr>
          <p:cNvSpPr txBox="1"/>
          <p:nvPr/>
        </p:nvSpPr>
        <p:spPr>
          <a:xfrm>
            <a:off x="2970127" y="2795855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Bardha Kika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C1A56245-FC61-43D9-C10A-0BAA2DF08F01}"/>
              </a:ext>
            </a:extLst>
          </p:cNvPr>
          <p:cNvSpPr txBox="1"/>
          <p:nvPr/>
        </p:nvSpPr>
        <p:spPr>
          <a:xfrm>
            <a:off x="2711750" y="4075508"/>
            <a:ext cx="1149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Donjete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Muji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7AA63B90-D05A-FE11-88D0-986A395EB632}"/>
              </a:ext>
            </a:extLst>
          </p:cNvPr>
          <p:cNvSpPr txBox="1"/>
          <p:nvPr/>
        </p:nvSpPr>
        <p:spPr>
          <a:xfrm>
            <a:off x="2725779" y="4254531"/>
            <a:ext cx="11861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Erza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Haxhijakupi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2C34D885-81CB-AA6E-452C-76ACC589A314}"/>
              </a:ext>
            </a:extLst>
          </p:cNvPr>
          <p:cNvSpPr txBox="1"/>
          <p:nvPr/>
        </p:nvSpPr>
        <p:spPr>
          <a:xfrm>
            <a:off x="3000656" y="4830646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Elina Morina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9EF5BBE6-CA56-380C-AA5E-1E975C937013}"/>
              </a:ext>
            </a:extLst>
          </p:cNvPr>
          <p:cNvSpPr txBox="1"/>
          <p:nvPr/>
        </p:nvSpPr>
        <p:spPr>
          <a:xfrm>
            <a:off x="2460318" y="6647002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Resmije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Sopa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2460318" y="1673107"/>
            <a:ext cx="39672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MD.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2460318" y="1850065"/>
            <a:ext cx="39672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MD.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E25453F4-529B-D608-92D8-AFABAB3BA63F}"/>
              </a:ext>
            </a:extLst>
          </p:cNvPr>
          <p:cNvSpPr txBox="1"/>
          <p:nvPr/>
        </p:nvSpPr>
        <p:spPr>
          <a:xfrm>
            <a:off x="2460318" y="2462886"/>
            <a:ext cx="7659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Prof. Ass. Dr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81A0C106-7DF3-2D77-57EC-9CA51758EF5C}"/>
              </a:ext>
            </a:extLst>
          </p:cNvPr>
          <p:cNvSpPr txBox="1"/>
          <p:nvPr/>
        </p:nvSpPr>
        <p:spPr>
          <a:xfrm>
            <a:off x="2460318" y="2790366"/>
            <a:ext cx="7240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rgbClr val="F6B552"/>
                </a:solidFill>
                <a:latin typeface="Helvetica Neue LT Pro 85 Heavy"/>
              </a:rPr>
              <a:t>PhD.Cand</a:t>
            </a:r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.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F85172EE-4FFE-48A0-CFA9-F6A51E7FFF7B}"/>
              </a:ext>
            </a:extLst>
          </p:cNvPr>
          <p:cNvSpPr txBox="1"/>
          <p:nvPr/>
        </p:nvSpPr>
        <p:spPr>
          <a:xfrm>
            <a:off x="2460318" y="3029536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DAED2227-F489-6F2E-4773-48BD134DAFE6}"/>
              </a:ext>
            </a:extLst>
          </p:cNvPr>
          <p:cNvSpPr txBox="1"/>
          <p:nvPr/>
        </p:nvSpPr>
        <p:spPr>
          <a:xfrm>
            <a:off x="2460318" y="3512770"/>
            <a:ext cx="12273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Prof. Ass. Dr. 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E7A690EB-7A79-247A-4AE7-FAE85A16AC7D}"/>
              </a:ext>
            </a:extLst>
          </p:cNvPr>
          <p:cNvSpPr txBox="1"/>
          <p:nvPr/>
        </p:nvSpPr>
        <p:spPr>
          <a:xfrm>
            <a:off x="2460318" y="3900461"/>
            <a:ext cx="6932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rgbClr val="F6B552"/>
                </a:solidFill>
                <a:latin typeface="Helvetica Neue LT Pro 85 Heavy"/>
              </a:rPr>
              <a:t>PhD.Cand</a:t>
            </a:r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. </a:t>
            </a: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E8B52FAE-62FE-61C6-C9E4-9FAC50BF1B13}"/>
              </a:ext>
            </a:extLst>
          </p:cNvPr>
          <p:cNvSpPr txBox="1"/>
          <p:nvPr/>
        </p:nvSpPr>
        <p:spPr>
          <a:xfrm>
            <a:off x="2460318" y="4084338"/>
            <a:ext cx="45696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MSc. 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F8C1D0E3-A0AD-C3C1-3C5E-1A91C41F6877}"/>
              </a:ext>
            </a:extLst>
          </p:cNvPr>
          <p:cNvSpPr txBox="1"/>
          <p:nvPr/>
        </p:nvSpPr>
        <p:spPr>
          <a:xfrm>
            <a:off x="2460318" y="4254779"/>
            <a:ext cx="4238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BSc. 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679FB673-5A6E-4E59-674B-6AA581DEC833}"/>
              </a:ext>
            </a:extLst>
          </p:cNvPr>
          <p:cNvSpPr txBox="1"/>
          <p:nvPr/>
        </p:nvSpPr>
        <p:spPr>
          <a:xfrm>
            <a:off x="2460318" y="4524260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rgbClr val="F6B552"/>
                </a:solidFill>
                <a:latin typeface="Helvetica Neue LT Pro 85 Heavy"/>
              </a:rPr>
              <a:t>Prof.Ass.Dr</a:t>
            </a:r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.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D4E8A125-655E-4617-80DC-3710E87E88AE}"/>
              </a:ext>
            </a:extLst>
          </p:cNvPr>
          <p:cNvSpPr txBox="1"/>
          <p:nvPr/>
        </p:nvSpPr>
        <p:spPr>
          <a:xfrm>
            <a:off x="2460318" y="4833814"/>
            <a:ext cx="72987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rgbClr val="F6B552"/>
                </a:solidFill>
                <a:latin typeface="Helvetica Neue LT Pro 85 Heavy"/>
              </a:rPr>
              <a:t>PhD.Cand</a:t>
            </a:r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.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F80BAC10-8AB0-243C-EFCB-F9AC31144F1B}"/>
              </a:ext>
            </a:extLst>
          </p:cNvPr>
          <p:cNvSpPr txBox="1"/>
          <p:nvPr/>
        </p:nvSpPr>
        <p:spPr>
          <a:xfrm>
            <a:off x="2460318" y="5237692"/>
            <a:ext cx="13529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rgbClr val="F6B552"/>
                </a:solidFill>
                <a:latin typeface="Helvetica Neue LT Pro 85 Heavy"/>
              </a:rPr>
              <a:t>Prof.Ass.Dr</a:t>
            </a:r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. 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C138BF3A-144B-D249-F779-539D785FF4F5}"/>
              </a:ext>
            </a:extLst>
          </p:cNvPr>
          <p:cNvSpPr txBox="1"/>
          <p:nvPr/>
        </p:nvSpPr>
        <p:spPr>
          <a:xfrm>
            <a:off x="2460318" y="5695314"/>
            <a:ext cx="4238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076D7EC1-3F05-3B67-53D4-549276416ED4}"/>
              </a:ext>
            </a:extLst>
          </p:cNvPr>
          <p:cNvSpPr txBox="1"/>
          <p:nvPr/>
        </p:nvSpPr>
        <p:spPr>
          <a:xfrm>
            <a:off x="2460318" y="6238599"/>
            <a:ext cx="4894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OTD.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AEA172CA-C6B6-BA3E-C558-CC27413D9F7D}"/>
              </a:ext>
            </a:extLst>
          </p:cNvPr>
          <p:cNvSpPr txBox="1"/>
          <p:nvPr/>
        </p:nvSpPr>
        <p:spPr>
          <a:xfrm>
            <a:off x="2460318" y="6509864"/>
            <a:ext cx="3992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rgbClr val="F6B552"/>
                </a:solidFill>
                <a:latin typeface="Helvetica Neue LT Pro 85 Heavy"/>
              </a:rPr>
              <a:t>Msc</a:t>
            </a:r>
            <a:r>
              <a:rPr lang="en-US" sz="800">
                <a:solidFill>
                  <a:srgbClr val="F6B552"/>
                </a:solidFill>
                <a:latin typeface="Helvetica Neue LT Pro 85 Heavy"/>
              </a:rPr>
              <a:t>.. </a:t>
            </a:r>
            <a:endParaRPr lang="en-US" sz="800" dirty="0">
              <a:solidFill>
                <a:srgbClr val="F6B552"/>
              </a:solidFill>
              <a:latin typeface="Helvetica Neue LT Pro 85 Heavy"/>
            </a:endParaRP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AD6423A1-B762-6D23-A388-CC86E0876951}"/>
              </a:ext>
            </a:extLst>
          </p:cNvPr>
          <p:cNvSpPr txBox="1"/>
          <p:nvPr/>
        </p:nvSpPr>
        <p:spPr>
          <a:xfrm>
            <a:off x="2460318" y="6886821"/>
            <a:ext cx="7240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6B552"/>
                </a:solidFill>
                <a:latin typeface="Helvetica Neue LT Pro 85 Heavy"/>
              </a:rPr>
              <a:t>PhD. Cand.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156F3B29-600E-2342-3772-FC8A650C4305}"/>
              </a:ext>
            </a:extLst>
          </p:cNvPr>
          <p:cNvSpPr txBox="1"/>
          <p:nvPr/>
        </p:nvSpPr>
        <p:spPr>
          <a:xfrm>
            <a:off x="5489108" y="1348311"/>
            <a:ext cx="22838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:</a:t>
            </a:r>
            <a:endParaRPr lang="pl-PL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14:30-16:00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U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: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Datat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: 18 Mars,  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1 – 15- 29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Prill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 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6 – 20 Maj,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3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Qershor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endParaRPr lang="pl-PL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Gr.1. 16:00 – 16:45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Gr.3. 17:00 – 17:45 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Gr.2. 18:00 – 18:45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F105C878-7495-44A4-F647-0A9C837CC83E}"/>
              </a:ext>
            </a:extLst>
          </p:cNvPr>
          <p:cNvSpPr txBox="1"/>
          <p:nvPr/>
        </p:nvSpPr>
        <p:spPr>
          <a:xfrm>
            <a:off x="7615487" y="2462886"/>
            <a:ext cx="1678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U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Gr.2 10:00 – 10:45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Gr.1. 11:00 – 11:45 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Gr.3. 12:00 – 12:45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DDB9C001-859A-1C13-77A0-781F1CD4A823}"/>
              </a:ext>
            </a:extLst>
          </p:cNvPr>
          <p:cNvSpPr txBox="1"/>
          <p:nvPr/>
        </p:nvSpPr>
        <p:spPr>
          <a:xfrm>
            <a:off x="8711345" y="3029536"/>
            <a:ext cx="859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14:00 – 15:30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784D62E6-2AA0-10D3-0359-75E5E9203883}"/>
              </a:ext>
            </a:extLst>
          </p:cNvPr>
          <p:cNvSpPr txBox="1"/>
          <p:nvPr/>
        </p:nvSpPr>
        <p:spPr>
          <a:xfrm>
            <a:off x="5501802" y="3490602"/>
            <a:ext cx="11162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L: 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Gr:1: 11:00 – 12:30 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Gr.2: 12:30 – 14:00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33113E49-C59C-ED39-BCDC-E8C748BFA0F9}"/>
              </a:ext>
            </a:extLst>
          </p:cNvPr>
          <p:cNvSpPr txBox="1"/>
          <p:nvPr/>
        </p:nvSpPr>
        <p:spPr>
          <a:xfrm>
            <a:off x="6625583" y="3900461"/>
            <a:ext cx="1352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Gr.1: 9:00-14:00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Gr.2: 14:00-18:00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(Ne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Qendren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CA77C00-1574-2A6B-39DB-CF8EAEAA57FE}"/>
              </a:ext>
            </a:extLst>
          </p:cNvPr>
          <p:cNvSpPr txBox="1"/>
          <p:nvPr/>
        </p:nvSpPr>
        <p:spPr>
          <a:xfrm>
            <a:off x="7611469" y="4496550"/>
            <a:ext cx="1549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15:30-17:00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Gr.1 10:00 – 10:45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Gr.3. 11:00 – 11:45 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Gr.2. 12:00 – 12:45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0F20F20F-EE8E-ED63-8319-EAEFECFC0659}"/>
              </a:ext>
            </a:extLst>
          </p:cNvPr>
          <p:cNvSpPr txBox="1"/>
          <p:nvPr/>
        </p:nvSpPr>
        <p:spPr>
          <a:xfrm>
            <a:off x="8699171" y="5237692"/>
            <a:ext cx="8721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16:00 – 17:30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383BD267-8AF8-9229-E382-761A5770E1C4}"/>
              </a:ext>
            </a:extLst>
          </p:cNvPr>
          <p:cNvSpPr txBox="1"/>
          <p:nvPr/>
        </p:nvSpPr>
        <p:spPr>
          <a:xfrm>
            <a:off x="5579388" y="5695314"/>
            <a:ext cx="9269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Ligjeratë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10%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13:00-13:45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E5726406-9343-2AA7-0EDF-22158011B744}"/>
              </a:ext>
            </a:extLst>
          </p:cNvPr>
          <p:cNvSpPr txBox="1"/>
          <p:nvPr/>
        </p:nvSpPr>
        <p:spPr>
          <a:xfrm>
            <a:off x="7636275" y="6238599"/>
            <a:ext cx="9293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15:15-16:45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U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17:00 – 17:45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4550A946-0F70-F361-15BF-45787E2DAB11}"/>
              </a:ext>
            </a:extLst>
          </p:cNvPr>
          <p:cNvSpPr txBox="1"/>
          <p:nvPr/>
        </p:nvSpPr>
        <p:spPr>
          <a:xfrm>
            <a:off x="7636274" y="6886821"/>
            <a:ext cx="8025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18:00-19:30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75E1714B-1C8C-40CE-7012-2F436174A41B}"/>
              </a:ext>
            </a:extLst>
          </p:cNvPr>
          <p:cNvSpPr txBox="1"/>
          <p:nvPr/>
        </p:nvSpPr>
        <p:spPr>
          <a:xfrm>
            <a:off x="8733780" y="2462886"/>
            <a:ext cx="1352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17:30 – 19:00 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53B08A36-77DE-8B61-0860-021D9271D782}"/>
              </a:ext>
            </a:extLst>
          </p:cNvPr>
          <p:cNvSpPr txBox="1"/>
          <p:nvPr/>
        </p:nvSpPr>
        <p:spPr>
          <a:xfrm>
            <a:off x="9947566" y="5656520"/>
            <a:ext cx="1665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Praktikë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09:00- 16:00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Qendra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Burimore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Përparimi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, OJQ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F5943D11-B15D-3004-F27E-C9758CD6A1A8}"/>
              </a:ext>
            </a:extLst>
          </p:cNvPr>
          <p:cNvSpPr txBox="1"/>
          <p:nvPr/>
        </p:nvSpPr>
        <p:spPr>
          <a:xfrm>
            <a:off x="9964515" y="3872751"/>
            <a:ext cx="14055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b="1" dirty="0">
                <a:solidFill>
                  <a:srgbClr val="474848"/>
                </a:solidFill>
                <a:latin typeface="Helvetica Neue LT Pro 85 Heavy"/>
              </a:rPr>
              <a:t>P</a:t>
            </a:r>
          </a:p>
          <a:p>
            <a:r>
              <a:rPr lang="nb-NO" sz="800" b="1" dirty="0">
                <a:solidFill>
                  <a:srgbClr val="474848"/>
                </a:solidFill>
                <a:latin typeface="Helvetica Neue LT Pro 85 Heavy"/>
              </a:rPr>
              <a:t>Gr.3: 9:00-14:00</a:t>
            </a:r>
          </a:p>
          <a:p>
            <a:r>
              <a:rPr lang="nb-NO" sz="800" b="1" dirty="0">
                <a:solidFill>
                  <a:srgbClr val="474848"/>
                </a:solidFill>
                <a:latin typeface="Helvetica Neue LT Pro 85 Heavy"/>
              </a:rPr>
              <a:t>Gr.4: 14:00-18:00</a:t>
            </a:r>
          </a:p>
          <a:p>
            <a:r>
              <a:rPr lang="nb-NO" sz="800" b="1" dirty="0">
                <a:solidFill>
                  <a:srgbClr val="474848"/>
                </a:solidFill>
                <a:latin typeface="Helvetica Neue LT Pro 85 Heavy"/>
              </a:rPr>
              <a:t>(Ne Qendren Terapeutike</a:t>
            </a:r>
          </a:p>
          <a:p>
            <a:r>
              <a:rPr lang="nb-NO" sz="800" b="1" dirty="0">
                <a:solidFill>
                  <a:srgbClr val="474848"/>
                </a:solidFill>
                <a:latin typeface="Helvetica Neue LT Pro 85 Heavy"/>
              </a:rPr>
              <a:t>Heimerer)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7A12C969-FF34-CCA3-59EF-CAA0C817C0AF}"/>
              </a:ext>
            </a:extLst>
          </p:cNvPr>
          <p:cNvSpPr txBox="1"/>
          <p:nvPr/>
        </p:nvSpPr>
        <p:spPr>
          <a:xfrm>
            <a:off x="6611691" y="5656520"/>
            <a:ext cx="1068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Praktikë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09:00- 16:00</a:t>
            </a: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Qendra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Burimore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Përparimi,OJQ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1409276" y="1673107"/>
            <a:ext cx="212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1385493" y="2462886"/>
            <a:ext cx="2602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4E5C9D98-1B54-0A38-B252-70D63EB90675}"/>
              </a:ext>
            </a:extLst>
          </p:cNvPr>
          <p:cNvSpPr txBox="1"/>
          <p:nvPr/>
        </p:nvSpPr>
        <p:spPr>
          <a:xfrm>
            <a:off x="11361417" y="3507228"/>
            <a:ext cx="3083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2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1361417" y="3029536"/>
            <a:ext cx="3083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1367746" y="3900461"/>
            <a:ext cx="2957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F4AF87D-DAD9-7CB9-6249-152C98042ED8}"/>
              </a:ext>
            </a:extLst>
          </p:cNvPr>
          <p:cNvSpPr txBox="1"/>
          <p:nvPr/>
        </p:nvSpPr>
        <p:spPr>
          <a:xfrm>
            <a:off x="11339843" y="4524260"/>
            <a:ext cx="3515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402F35C4-ECBC-60AE-38E1-06E0C99BAE32}"/>
              </a:ext>
            </a:extLst>
          </p:cNvPr>
          <p:cNvSpPr txBox="1"/>
          <p:nvPr/>
        </p:nvSpPr>
        <p:spPr>
          <a:xfrm>
            <a:off x="11339843" y="5237692"/>
            <a:ext cx="3515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0413F6-6E99-BABE-6168-068141792AA3}"/>
              </a:ext>
            </a:extLst>
          </p:cNvPr>
          <p:cNvSpPr txBox="1"/>
          <p:nvPr/>
        </p:nvSpPr>
        <p:spPr>
          <a:xfrm>
            <a:off x="8700202" y="3490077"/>
            <a:ext cx="1905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 dirty="0">
                <a:latin typeface="Helvetica Neue LT Pro 85 Heavy"/>
              </a:rPr>
              <a:t>L:</a:t>
            </a:r>
          </a:p>
          <a:p>
            <a:r>
              <a:rPr lang="pl-PL" sz="800" b="1" dirty="0">
                <a:latin typeface="Helvetica Neue LT Pro 85 Heavy"/>
              </a:rPr>
              <a:t>Gr.1: 10:00 </a:t>
            </a:r>
            <a:r>
              <a:rPr lang="en-US" sz="800" b="1" dirty="0">
                <a:latin typeface="Helvetica Neue LT Pro 85 Heavy"/>
              </a:rPr>
              <a:t> </a:t>
            </a:r>
            <a:r>
              <a:rPr lang="pl-PL" sz="800" b="1" dirty="0">
                <a:latin typeface="Helvetica Neue LT Pro 85 Heavy"/>
              </a:rPr>
              <a:t>–</a:t>
            </a:r>
            <a:r>
              <a:rPr lang="en-US" sz="800" b="1" dirty="0">
                <a:latin typeface="Helvetica Neue LT Pro 85 Heavy"/>
              </a:rPr>
              <a:t> </a:t>
            </a:r>
            <a:r>
              <a:rPr lang="pl-PL" sz="800" b="1" dirty="0">
                <a:latin typeface="Helvetica Neue LT Pro 85 Heavy"/>
              </a:rPr>
              <a:t>11:30</a:t>
            </a:r>
          </a:p>
          <a:p>
            <a:r>
              <a:rPr lang="pl-PL" sz="800" b="1" dirty="0">
                <a:latin typeface="Helvetica Neue LT Pro 85 Heavy"/>
              </a:rPr>
              <a:t>Gr.2: 11:30 </a:t>
            </a:r>
            <a:r>
              <a:rPr lang="en-US" sz="800" b="1" dirty="0">
                <a:latin typeface="Helvetica Neue LT Pro 85 Heavy"/>
              </a:rPr>
              <a:t> </a:t>
            </a:r>
            <a:r>
              <a:rPr lang="pl-PL" sz="800" b="1" dirty="0">
                <a:latin typeface="Helvetica Neue LT Pro 85 Heavy"/>
              </a:rPr>
              <a:t>–</a:t>
            </a:r>
            <a:r>
              <a:rPr lang="en-US" sz="800" b="1" dirty="0">
                <a:latin typeface="Helvetica Neue LT Pro 85 Heavy"/>
              </a:rPr>
              <a:t> </a:t>
            </a:r>
            <a:r>
              <a:rPr lang="pl-PL" sz="800" b="1" dirty="0">
                <a:latin typeface="Helvetica Neue LT Pro 85 Heavy"/>
              </a:rPr>
              <a:t>13:00</a:t>
            </a:r>
            <a:endParaRPr lang="en-US" sz="800" b="1" dirty="0">
              <a:latin typeface="Helvetica Neue LT Pro 85 Heavy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154</TotalTime>
  <Words>500</Words>
  <Application>Microsoft Office PowerPoint</Application>
  <PresentationFormat>Custom</PresentationFormat>
  <Paragraphs>187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 LT Pro 85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Dekorim Selmanaj</dc:creator>
  <cp:lastModifiedBy>Bardha Kika</cp:lastModifiedBy>
  <cp:revision>10</cp:revision>
  <dcterms:created xsi:type="dcterms:W3CDTF">2024-02-27T11:37:48Z</dcterms:created>
  <dcterms:modified xsi:type="dcterms:W3CDTF">2024-03-14T14:47:33Z</dcterms:modified>
</cp:coreProperties>
</file>