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7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5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91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88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85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83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76" algn="l" defTabSz="9143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AA62-5663-E4A0-F008-0829C3962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4BC2D-0EE6-198D-0AC7-C22AFC3D6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E060F-9D50-7924-C0F7-AEA42E04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30FF-B7F4-868A-CBC0-D9BBD221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EE4CA-EDF5-BE7C-85FF-F04707BD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7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5F2D-0C5C-B39B-9681-A2A3F73C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93DC-9F2A-D225-EA13-E71F00E2A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30157-C30E-B74E-F2F8-F27752A8A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7F741-0A0C-E014-D491-311D25387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951F4-3AEE-9725-2ECD-BFB7DA7A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5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AA04-B364-4604-FB0E-CF00FD92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F7E44-B42C-D874-455F-EAE0720AA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4A70D-FD3A-9A06-B208-001551C7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37C52-93A6-9319-2668-7B2FBD21F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53470-31B1-C6C2-FCA4-9F27609D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F017-F656-CB2A-BE6E-3DE93DF3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BC6B7-1EF2-1BA4-A8CE-F1C9D627C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9D3CC-DD10-A744-1640-3D09C33BE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85D02-D50C-468C-EDE4-A0BFC9B8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C72B7-8FF0-8F07-4F14-055774CF5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DED6B-8996-3489-799C-5AA67695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0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1389-FFED-E937-B728-29A23957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50D8D-B706-8A79-6CB6-FA39C7F86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2"/>
            <a:ext cx="515778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DFB29-93B5-9A92-A4D2-617015CD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D2DC0-6C98-453A-5D14-93597437D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2"/>
            <a:ext cx="518318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30C54A-6E4E-A656-FFB7-45A18E1F7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50A09-E6C7-D329-7C82-18257884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A21FB5-0328-2730-5F0A-A668AE39E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2B9B9C-5F3E-126B-9268-D835C283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FE597-79D1-BC5E-A591-68FFC8CE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CB2A0-A8DE-8241-F5C2-2D668255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38EB2-C6FC-D62C-219D-2300B97B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A72E4-BEEA-B0E3-B098-5E756303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0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F375C-24C3-DE17-433B-F7A3A449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50E41-3506-FA5C-35B0-B3E8F1315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AA085-D117-8DBA-A655-227AA5CC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3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95584-AF50-240D-085B-69F23C42C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104D1-78FB-5D72-A2D4-2494EB22D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D91C6-C06A-B495-41A8-B1EA227D6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30476-A377-60E4-9E17-48A666A0C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086E-3CF9-FC9B-C442-B04E87787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D9492-D48B-5C2B-3E4B-3B7E221CB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5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38D5-7FB3-ED64-662E-82E4B476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C5E95C-84AB-9645-E1AA-A8C2FC3BF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59FA4-7DD5-3091-6115-6618FA471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C2592-9F75-E284-0E3A-720D7DE3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8DDAC-BECA-A81B-E025-A3B91B8BB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E916F-53B2-8B79-C61D-77DFB29B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8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A8A69-80B1-DC60-3C4C-81AA2B4D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AFFDA2-32C7-887F-D55A-3CC9BFCDB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D724A-E6EF-EC61-AC26-C526EFE3F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5BF05-9942-7836-D6D5-4C7CE03C4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4427B-E45A-B2FC-217E-494E7284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3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522B6D-C58A-BEB7-7B40-3BA2E43BB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2C2DC-8979-6929-AFA9-C7CA53786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1D389-CFE9-2C43-97DC-A76061BC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5CEA3-A596-288E-DD82-F7C2B20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D6B75-3865-266D-7B97-47325140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4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F47667-1943-7D8B-0F4D-8797BEA4F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6594A-844C-B527-9AAC-3F7F85FDC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90694-A950-D69C-6019-2ACDB55F82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4DAE5-1D8E-41D6-9EDC-329EA03405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A2474-3AF2-D6F8-F2D2-8CE7F9145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2EEAF-3EA4-55C9-CF2C-249CE49E7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64BB3-6772-4A9C-B6D6-AFD9BE0B9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9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9F0F80-DCC1-F9E7-18A5-2C9A87AD2B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363" y="2268286"/>
            <a:ext cx="519276" cy="2821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0C7FE1-4082-11DB-B6EE-9DD6BFC470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7" y="1339325"/>
            <a:ext cx="789604" cy="37537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FD231C-80AA-11BC-453B-E0C3591934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64" y="2266816"/>
            <a:ext cx="380913" cy="2829251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705605" y="1578194"/>
            <a:ext cx="7594265" cy="2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Programi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i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Studimeve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: MSc.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Menaxhim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i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Institucioneve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dhe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Shërbimeve</a:t>
            </a:r>
            <a:r>
              <a:rPr lang="en-US" sz="1160" b="1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1160" b="1" dirty="0" err="1">
                <a:solidFill>
                  <a:srgbClr val="00A984"/>
                </a:solidFill>
                <a:latin typeface="Helvetica Neue LT Pro 85 Heavy"/>
              </a:rPr>
              <a:t>Shëndetësore</a:t>
            </a:r>
            <a:endParaRPr lang="en-US" sz="1160" b="1" dirty="0">
              <a:solidFill>
                <a:srgbClr val="00A984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705604" y="1803767"/>
            <a:ext cx="5876318" cy="26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53" dirty="0">
                <a:solidFill>
                  <a:srgbClr val="00A984"/>
                </a:solidFill>
                <a:latin typeface="Helvetica Neue LT Pro 85 Heavy"/>
              </a:rPr>
              <a:t>ORARI I LIGJËRATAVE DHE USHTRIMEVE PËR</a:t>
            </a:r>
            <a:endParaRPr lang="en-US" sz="1153" dirty="0">
              <a:solidFill>
                <a:srgbClr val="00A984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705604" y="1973586"/>
            <a:ext cx="5876318" cy="26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53" b="1" dirty="0">
                <a:solidFill>
                  <a:srgbClr val="00A984"/>
                </a:solidFill>
                <a:latin typeface="Helvetica Neue LT Pro 85 Heavy"/>
              </a:rPr>
              <a:t>VITIN AKADEMIK 2023/24 Semestri IV (Veror) 11 Mars 2024 -  25 Maj 2024</a:t>
            </a:r>
            <a:endParaRPr lang="en-US" sz="1153" b="1" dirty="0">
              <a:solidFill>
                <a:srgbClr val="00A984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1" y="2850597"/>
            <a:ext cx="1088603" cy="1038081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60" y="2273455"/>
            <a:ext cx="980876" cy="570221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255" y="2273455"/>
            <a:ext cx="1156818" cy="570221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77" y="2273455"/>
            <a:ext cx="856758" cy="570221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95" y="2273455"/>
            <a:ext cx="767128" cy="570221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99" y="2273455"/>
            <a:ext cx="671308" cy="570221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22" y="2273455"/>
            <a:ext cx="566138" cy="570221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52" y="2273455"/>
            <a:ext cx="377258" cy="570221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97" y="2273455"/>
            <a:ext cx="1400249" cy="570221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6" y="2273455"/>
            <a:ext cx="1091038" cy="570221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1" y="3895599"/>
            <a:ext cx="1088603" cy="453720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1" y="4355572"/>
            <a:ext cx="1088603" cy="383488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0253BC4D-99A2-5A9D-72CA-9EE708DB1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1" y="4749751"/>
            <a:ext cx="1088603" cy="34284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95" y="2850597"/>
            <a:ext cx="1397110" cy="1038081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95" y="3895599"/>
            <a:ext cx="1397110" cy="453720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95" y="4355572"/>
            <a:ext cx="1397110" cy="383488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44C2E511-EB8C-498F-8256-EDF01651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95" y="4749751"/>
            <a:ext cx="1397110" cy="342843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54" y="2850597"/>
            <a:ext cx="377258" cy="1038081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54" y="3895599"/>
            <a:ext cx="377258" cy="453720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54" y="4355572"/>
            <a:ext cx="377258" cy="383488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01A9C882-4096-1093-C137-3EFA29D4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54" y="4749751"/>
            <a:ext cx="377258" cy="342843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70" y="2850597"/>
            <a:ext cx="566138" cy="1038081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70" y="3895599"/>
            <a:ext cx="566138" cy="453720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70" y="4355572"/>
            <a:ext cx="566138" cy="383488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BBE557-DB46-3657-B9E1-24CA92C4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70" y="4749751"/>
            <a:ext cx="566138" cy="342843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344" y="2850597"/>
            <a:ext cx="671308" cy="1038081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344" y="3895599"/>
            <a:ext cx="671308" cy="453720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344" y="4355572"/>
            <a:ext cx="671308" cy="383488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4A1E79C9-0C71-1695-21C7-ACBAA851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344" y="4749751"/>
            <a:ext cx="671308" cy="342843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95" y="2850597"/>
            <a:ext cx="767128" cy="103808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95" y="3895599"/>
            <a:ext cx="767128" cy="453720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95" y="4355572"/>
            <a:ext cx="767128" cy="383488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BA1A07E-F8E0-688A-50E7-E97EE7C60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95" y="4749751"/>
            <a:ext cx="767128" cy="342843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1" y="2850597"/>
            <a:ext cx="856538" cy="1038081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1" y="3895599"/>
            <a:ext cx="856538" cy="453720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1" y="4355572"/>
            <a:ext cx="856538" cy="383488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A81FE3A0-AF5F-6CA0-091B-AA70F038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1" y="4749751"/>
            <a:ext cx="856538" cy="342843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69" y="2850597"/>
            <a:ext cx="1154723" cy="1038081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69" y="3895599"/>
            <a:ext cx="1154723" cy="453720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69" y="4355572"/>
            <a:ext cx="1154723" cy="383488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B0D218E3-8E66-EFFA-8359-0166EF8CF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69" y="4749751"/>
            <a:ext cx="1154723" cy="342843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58" y="2850597"/>
            <a:ext cx="980876" cy="1038081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58" y="3891341"/>
            <a:ext cx="980876" cy="458098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58" y="4355572"/>
            <a:ext cx="980876" cy="383488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22C1835C-024B-FCAA-1F1B-54E79C8D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58" y="4749751"/>
            <a:ext cx="980876" cy="342843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16704" y="3547545"/>
            <a:ext cx="29200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 dirty="0">
                <a:solidFill>
                  <a:schemeClr val="bg1"/>
                </a:solidFill>
                <a:latin typeface="Helvetica Neue LT Pro 85 Heavy"/>
              </a:rPr>
              <a:t> Semestri IV (Veror) 11 Mars 2024 -  25 Maj 2024</a:t>
            </a:r>
            <a:endParaRPr lang="en-US" sz="9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830958" y="2462081"/>
            <a:ext cx="1298761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927313" y="2462081"/>
            <a:ext cx="1298761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680036" y="2462081"/>
            <a:ext cx="54680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127984" y="2462081"/>
            <a:ext cx="63481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711362" y="2462081"/>
            <a:ext cx="73290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363219" y="2462081"/>
            <a:ext cx="79715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153227" y="2462082"/>
            <a:ext cx="96997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042948" y="2462081"/>
            <a:ext cx="969976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>
                <a:solidFill>
                  <a:schemeClr val="bg1"/>
                </a:solidFill>
                <a:latin typeface="Helvetica Neue LT Pro 85 Heavy"/>
              </a:rPr>
              <a:t>E ENJTE</a:t>
            </a:r>
            <a:endParaRPr lang="en-US" sz="96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202113" y="2462081"/>
            <a:ext cx="96295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921078" y="2462081"/>
            <a:ext cx="566656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203794" y="2462081"/>
            <a:ext cx="43156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830958" y="2825715"/>
            <a:ext cx="1298761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Internship/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Praktika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2926066" y="4125213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Bernard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Tahirbegolli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754128" y="4337336"/>
            <a:ext cx="370755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750006" y="3976031"/>
            <a:ext cx="429263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L=1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EDC3D749-B44A-ABCE-085E-B60DA4F27442}"/>
              </a:ext>
            </a:extLst>
          </p:cNvPr>
          <p:cNvSpPr txBox="1"/>
          <p:nvPr/>
        </p:nvSpPr>
        <p:spPr>
          <a:xfrm>
            <a:off x="5138789" y="4337336"/>
            <a:ext cx="65137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Online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AB9AA63-D3B3-1129-1F23-1F379386296E}"/>
              </a:ext>
            </a:extLst>
          </p:cNvPr>
          <p:cNvSpPr txBox="1"/>
          <p:nvPr/>
        </p:nvSpPr>
        <p:spPr>
          <a:xfrm>
            <a:off x="5149599" y="3976031"/>
            <a:ext cx="646763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L:205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U:205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2929350" y="2965603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Bernard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Tahirbegolli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830959" y="3976031"/>
            <a:ext cx="1411098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Seminari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Hulumtues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830951" y="4337336"/>
            <a:ext cx="1598743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Komunikimi dhe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Menaxhimi konfliktit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EBF6A86-C50F-A651-0DAA-A34DA3E9DDCE}"/>
              </a:ext>
            </a:extLst>
          </p:cNvPr>
          <p:cNvSpPr txBox="1"/>
          <p:nvPr/>
        </p:nvSpPr>
        <p:spPr>
          <a:xfrm>
            <a:off x="1830958" y="4752079"/>
            <a:ext cx="1298761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Teza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e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Masterit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926064" y="2833338"/>
            <a:ext cx="84377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008712" y="2956545"/>
            <a:ext cx="204119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E5C9D98-1B54-0A38-B252-70D63EB90675}"/>
              </a:ext>
            </a:extLst>
          </p:cNvPr>
          <p:cNvSpPr txBox="1"/>
          <p:nvPr/>
        </p:nvSpPr>
        <p:spPr>
          <a:xfrm>
            <a:off x="10962766" y="4334955"/>
            <a:ext cx="29600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0968841" y="4721759"/>
            <a:ext cx="377256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F6E12-6C4B-ABCF-1644-CC057023F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17" y="2273455"/>
            <a:ext cx="737049" cy="5702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45959A-6956-833B-D213-3989366FB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14" y="2847931"/>
            <a:ext cx="737049" cy="10380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95A717-50AC-7DBD-222D-E60232571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14" y="3892934"/>
            <a:ext cx="737049" cy="4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99F897-C15C-79B3-F3B6-B1E0F6617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14" y="4352907"/>
            <a:ext cx="737049" cy="3834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05C1E7-B802-FBDD-869E-B4F9A3D5C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14" y="4747086"/>
            <a:ext cx="737049" cy="34284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EAAEF7-746C-3C6A-B32A-3C3A668B3FA0}"/>
              </a:ext>
            </a:extLst>
          </p:cNvPr>
          <p:cNvSpPr txBox="1"/>
          <p:nvPr/>
        </p:nvSpPr>
        <p:spPr>
          <a:xfrm>
            <a:off x="10162019" y="2459414"/>
            <a:ext cx="96295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F8F249-3F3A-85CB-D7D6-0F8F4E4A1EC0}"/>
              </a:ext>
            </a:extLst>
          </p:cNvPr>
          <p:cNvSpPr txBox="1"/>
          <p:nvPr/>
        </p:nvSpPr>
        <p:spPr>
          <a:xfrm>
            <a:off x="2926514" y="3976031"/>
            <a:ext cx="77113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F4C300-0173-9548-15D5-D3D2FE634910}"/>
              </a:ext>
            </a:extLst>
          </p:cNvPr>
          <p:cNvSpPr txBox="1"/>
          <p:nvPr/>
        </p:nvSpPr>
        <p:spPr>
          <a:xfrm>
            <a:off x="2922529" y="4337338"/>
            <a:ext cx="77113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D2A276-9793-39A8-5018-CF4189A2AF3A}"/>
              </a:ext>
            </a:extLst>
          </p:cNvPr>
          <p:cNvSpPr txBox="1"/>
          <p:nvPr/>
        </p:nvSpPr>
        <p:spPr>
          <a:xfrm>
            <a:off x="2936967" y="4479533"/>
            <a:ext cx="98159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Agron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Hoxha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4702B6-06BF-AB0A-FF48-A0CAA89FA491}"/>
              </a:ext>
            </a:extLst>
          </p:cNvPr>
          <p:cNvSpPr txBox="1"/>
          <p:nvPr/>
        </p:nvSpPr>
        <p:spPr>
          <a:xfrm>
            <a:off x="5679514" y="2854363"/>
            <a:ext cx="78071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08:00-1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:00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067930-F1CB-F9AB-80F3-CA9A9E360877}"/>
              </a:ext>
            </a:extLst>
          </p:cNvPr>
          <p:cNvSpPr txBox="1"/>
          <p:nvPr/>
        </p:nvSpPr>
        <p:spPr>
          <a:xfrm>
            <a:off x="7149699" y="4352907"/>
            <a:ext cx="1026094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L=15:00-16:30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U= 16:45-17:30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CBA6B2-B304-BDBA-A691-E463CED506EB}"/>
              </a:ext>
            </a:extLst>
          </p:cNvPr>
          <p:cNvSpPr txBox="1"/>
          <p:nvPr/>
        </p:nvSpPr>
        <p:spPr>
          <a:xfrm>
            <a:off x="9200656" y="2857589"/>
            <a:ext cx="82293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08:00-1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:00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4E4414-4310-1C20-726A-A28793CAB9E0}"/>
              </a:ext>
            </a:extLst>
          </p:cNvPr>
          <p:cNvSpPr txBox="1"/>
          <p:nvPr/>
        </p:nvSpPr>
        <p:spPr>
          <a:xfrm>
            <a:off x="8042948" y="3956453"/>
            <a:ext cx="986788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L=17:15-18:00</a:t>
            </a: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U=18:00-18:45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47F48E-8E68-022D-CA87-5A9212AB5C89}"/>
              </a:ext>
            </a:extLst>
          </p:cNvPr>
          <p:cNvSpPr txBox="1"/>
          <p:nvPr/>
        </p:nvSpPr>
        <p:spPr>
          <a:xfrm>
            <a:off x="10968840" y="5176419"/>
            <a:ext cx="28385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8411AC-39B8-4E11-51EF-E790243B8D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68" y="2850597"/>
            <a:ext cx="192116" cy="10380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C23138-6BA3-2AAD-C05B-749CDD46B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67" y="2273455"/>
            <a:ext cx="192546" cy="5702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B87D4CA-9F50-BAC3-87E6-6C82B7BD2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68" y="3895599"/>
            <a:ext cx="192116" cy="4537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23A62A-891A-DBF0-ACEC-ACAE33AB4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68" y="4355572"/>
            <a:ext cx="192116" cy="38348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3418669-AE77-C02A-8C21-0FADBCCAC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68" y="4749751"/>
            <a:ext cx="192116" cy="34284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648FC0C-FCA0-F468-1CCE-89FCEA5C3B7E}"/>
              </a:ext>
            </a:extLst>
          </p:cNvPr>
          <p:cNvSpPr txBox="1"/>
          <p:nvPr/>
        </p:nvSpPr>
        <p:spPr>
          <a:xfrm>
            <a:off x="2941526" y="3202047"/>
            <a:ext cx="1283303" cy="582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 err="1">
                <a:solidFill>
                  <a:srgbClr val="00A984"/>
                </a:solidFill>
                <a:latin typeface="Helvetica Neue LT Pro 85 Heavy"/>
              </a:rPr>
              <a:t>Kujdesi</a:t>
            </a:r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768" dirty="0" err="1">
                <a:solidFill>
                  <a:srgbClr val="00A984"/>
                </a:solidFill>
                <a:latin typeface="Helvetica Neue LT Pro 85 Heavy"/>
              </a:rPr>
              <a:t>paresor</a:t>
            </a:r>
            <a:endParaRPr lang="en-US" sz="768" dirty="0">
              <a:solidFill>
                <a:srgbClr val="00A984"/>
              </a:solidFill>
              <a:latin typeface="Helvetica Neue LT Pro 85 Heavy"/>
            </a:endParaRPr>
          </a:p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01.04.2024- 26.07.2024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14B228D-F6C4-85B9-94F9-FDBFC5F09C24}"/>
              </a:ext>
            </a:extLst>
          </p:cNvPr>
          <p:cNvSpPr txBox="1"/>
          <p:nvPr/>
        </p:nvSpPr>
        <p:spPr>
          <a:xfrm>
            <a:off x="2941526" y="3503338"/>
            <a:ext cx="1283303" cy="582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 err="1">
                <a:solidFill>
                  <a:srgbClr val="00A984"/>
                </a:solidFill>
                <a:latin typeface="Helvetica Neue LT Pro 85 Heavy"/>
              </a:rPr>
              <a:t>Kujdesi</a:t>
            </a:r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 </a:t>
            </a:r>
            <a:r>
              <a:rPr lang="en-US" sz="768" dirty="0" err="1">
                <a:solidFill>
                  <a:srgbClr val="00A984"/>
                </a:solidFill>
                <a:latin typeface="Helvetica Neue LT Pro 85 Heavy"/>
              </a:rPr>
              <a:t>dytesore</a:t>
            </a:r>
            <a:endParaRPr lang="en-US" sz="768" dirty="0">
              <a:solidFill>
                <a:srgbClr val="00A984"/>
              </a:solidFill>
              <a:latin typeface="Helvetica Neue LT Pro 85 Heavy"/>
            </a:endParaRPr>
          </a:p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01.04.2024- 26.07.2024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F3CCE29-4495-4170-F767-202355F86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02" y="2273455"/>
            <a:ext cx="417199" cy="57022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60995A0-2930-92C5-A01D-3E5842FF6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02" y="2850597"/>
            <a:ext cx="417199" cy="103808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ACF2619-2AEB-4697-12BB-5C886211D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02" y="3895599"/>
            <a:ext cx="417199" cy="45372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9F822DC-BBE9-A271-3834-717A27A07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02" y="4355572"/>
            <a:ext cx="417199" cy="38348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DB72E8E-F88A-D9D2-8488-8753F2F57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02" y="4749751"/>
            <a:ext cx="417199" cy="34284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0C49E84-02C0-5500-42B5-8BAAC5D7CF58}"/>
              </a:ext>
            </a:extLst>
          </p:cNvPr>
          <p:cNvSpPr txBox="1"/>
          <p:nvPr/>
        </p:nvSpPr>
        <p:spPr>
          <a:xfrm>
            <a:off x="4279956" y="2462081"/>
            <a:ext cx="54680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 err="1">
                <a:solidFill>
                  <a:schemeClr val="bg1"/>
                </a:solidFill>
                <a:latin typeface="Helvetica Neue LT Pro 85 Heavy"/>
              </a:rPr>
              <a:t>Lënda</a:t>
            </a:r>
            <a:endParaRPr lang="en-US" sz="96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96D9CC-A76D-58B1-7ABF-F5CD09AE06BF}"/>
              </a:ext>
            </a:extLst>
          </p:cNvPr>
          <p:cNvSpPr txBox="1"/>
          <p:nvPr/>
        </p:nvSpPr>
        <p:spPr>
          <a:xfrm>
            <a:off x="4377254" y="4749703"/>
            <a:ext cx="22263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B72869-11F4-DF14-5B98-383430AC3C31}"/>
              </a:ext>
            </a:extLst>
          </p:cNvPr>
          <p:cNvSpPr txBox="1"/>
          <p:nvPr/>
        </p:nvSpPr>
        <p:spPr>
          <a:xfrm>
            <a:off x="4366844" y="4337338"/>
            <a:ext cx="22006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AFAE2F6-B8F7-995A-94B4-24C3E126C409}"/>
              </a:ext>
            </a:extLst>
          </p:cNvPr>
          <p:cNvSpPr txBox="1"/>
          <p:nvPr/>
        </p:nvSpPr>
        <p:spPr>
          <a:xfrm>
            <a:off x="4362724" y="3976033"/>
            <a:ext cx="25479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18B5026-33D3-768C-F869-FE43E28661E7}"/>
              </a:ext>
            </a:extLst>
          </p:cNvPr>
          <p:cNvSpPr txBox="1"/>
          <p:nvPr/>
        </p:nvSpPr>
        <p:spPr>
          <a:xfrm>
            <a:off x="4378401" y="2879057"/>
            <a:ext cx="236184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  <a:endParaRPr lang="pl-PL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3E9143-4368-0176-639C-668796489E7A}"/>
              </a:ext>
            </a:extLst>
          </p:cNvPr>
          <p:cNvSpPr txBox="1"/>
          <p:nvPr/>
        </p:nvSpPr>
        <p:spPr>
          <a:xfrm>
            <a:off x="1600381" y="4751311"/>
            <a:ext cx="22263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F371367-7BF6-45A3-01BC-D2043C3E2841}"/>
              </a:ext>
            </a:extLst>
          </p:cNvPr>
          <p:cNvSpPr txBox="1"/>
          <p:nvPr/>
        </p:nvSpPr>
        <p:spPr>
          <a:xfrm>
            <a:off x="1589974" y="4338948"/>
            <a:ext cx="22006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9D65302-59A8-EC9F-EFB0-87C7794B26C1}"/>
              </a:ext>
            </a:extLst>
          </p:cNvPr>
          <p:cNvSpPr txBox="1"/>
          <p:nvPr/>
        </p:nvSpPr>
        <p:spPr>
          <a:xfrm>
            <a:off x="1585854" y="3977643"/>
            <a:ext cx="25479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D23214A-E92E-F25C-8E0D-81C25C6273CE}"/>
              </a:ext>
            </a:extLst>
          </p:cNvPr>
          <p:cNvSpPr txBox="1"/>
          <p:nvPr/>
        </p:nvSpPr>
        <p:spPr>
          <a:xfrm>
            <a:off x="1601531" y="2880667"/>
            <a:ext cx="236184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0</a:t>
            </a:r>
            <a:endParaRPr lang="pl-PL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F198704-7E39-2934-A19E-60B0F0F26E2A}"/>
              </a:ext>
            </a:extLst>
          </p:cNvPr>
          <p:cNvSpPr txBox="1"/>
          <p:nvPr/>
        </p:nvSpPr>
        <p:spPr>
          <a:xfrm>
            <a:off x="6359997" y="2853855"/>
            <a:ext cx="795476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08:00-1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:00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8785AD2-D3AA-5446-7D0F-CE84BF7DB0B8}"/>
              </a:ext>
            </a:extLst>
          </p:cNvPr>
          <p:cNvSpPr txBox="1"/>
          <p:nvPr/>
        </p:nvSpPr>
        <p:spPr>
          <a:xfrm>
            <a:off x="7162901" y="2853855"/>
            <a:ext cx="78130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08:00-1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:00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C70B39B5-CACF-06D8-67BA-AD80FF5E3772}"/>
              </a:ext>
            </a:extLst>
          </p:cNvPr>
          <p:cNvSpPr txBox="1"/>
          <p:nvPr/>
        </p:nvSpPr>
        <p:spPr>
          <a:xfrm>
            <a:off x="8032792" y="2847183"/>
            <a:ext cx="83019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08:00-1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4</a:t>
            </a:r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:00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29B03E8-7B83-D605-CC07-1AF2B6967606}"/>
              </a:ext>
            </a:extLst>
          </p:cNvPr>
          <p:cNvSpPr txBox="1"/>
          <p:nvPr/>
        </p:nvSpPr>
        <p:spPr>
          <a:xfrm>
            <a:off x="10971792" y="3989194"/>
            <a:ext cx="29600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74</TotalTime>
  <Words>172</Words>
  <Application>Microsoft Office PowerPoint</Application>
  <PresentationFormat>Widescreen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Liridon Bllaca</cp:lastModifiedBy>
  <cp:revision>7</cp:revision>
  <dcterms:created xsi:type="dcterms:W3CDTF">2024-02-28T12:43:49Z</dcterms:created>
  <dcterms:modified xsi:type="dcterms:W3CDTF">2024-03-14T13:10:36Z</dcterms:modified>
</cp:coreProperties>
</file>