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84"/>
    <a:srgbClr val="C0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828" autoAdjust="0"/>
    <p:restoredTop sz="96379" autoAdjust="0"/>
  </p:normalViewPr>
  <p:slideViewPr>
    <p:cSldViewPr snapToGrid="0">
      <p:cViewPr varScale="1">
        <p:scale>
          <a:sx n="110" d="100"/>
          <a:sy n="110" d="100"/>
        </p:scale>
        <p:origin x="13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ED29-3C19-9AC6-1576-F510C52C0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6F340-1364-3EDE-98F1-17B77F975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99299-B2D2-9F2A-7D9F-42DCEB18B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BFCF-2DC4-DB4C-B14E-0B837885E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30661-3709-21C7-5BCC-B64C04C8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1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EBD1F-067E-2617-0DAC-A5053746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E5187-58F3-0DB2-0BD0-5906F82FF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470E5-6269-E230-9978-5F6F640DC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8C703-8060-A2AF-0353-32DF738E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99FEE-2BF8-6F42-7D70-706EB025E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7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3039-C1B9-697A-20DF-121867A4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5CDBF-9244-360A-A823-CD38E4B89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48DC2-2C4D-6B3A-DB11-9B9DAE62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40A95-36D4-AA11-5EB1-32614D28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B303A-9757-6698-DD76-C1048D7B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0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C93B3-3935-FF83-978F-39DBE3D8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FDD51-EB57-7229-6C5D-5198E1353C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4B8C1-B80C-1D5F-B6D1-E4E39331D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C9974-21E3-7773-5C12-CD861566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CF5C2-13A4-9137-AE97-6D5FA0A53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124A-92F9-0BC7-A5BC-AC2B1C60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9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D9B3-B315-48DD-0F8E-C8D917E8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B61AB-712C-8849-6F4A-5B106441C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D8B75-7A2D-7441-6F38-DFF751CCD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CBC1A-A785-2CB3-F4B8-D66B8BC6C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C034E2-9DD9-CF70-5D6D-174BF62D0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539F25-5420-3873-6B23-D826B9FB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05B908-C4AB-A4E6-A317-BCC4FB0C9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088F1F-C95E-234C-3D5B-45EABB0B7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4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BE4E-B6CB-B481-2E63-3B4E16D0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2CA486-2487-46D3-D354-00E86400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469FD-0881-8F92-F4A7-DAE0EF90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D9331-69A7-7D44-FBED-07EEE9A1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70CAC-C490-BD6C-D96B-205ED917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13172-047D-5C09-90D3-F74E9428F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BD3DD-C621-2124-0FF6-51B7A6839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9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2ACA8-D67C-989B-36FF-CAD55F90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3BA8-A9E0-F614-A0EA-27C49074A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D6F02-E656-854E-CE11-C89A982D6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A0664-B4C9-97CA-4C78-F5229050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9A77-6F06-3BBA-FC69-17158105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BD92A-9E95-CE59-B5BB-DEA489F3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A9136-43F7-F018-8377-85A591E9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C25731-4280-45E9-6EA4-1D2D82655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2D43B-3C12-3086-E255-8B2DAF6A8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53C92-A7F2-75B3-80F4-9796338F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B064C-4EF3-F31E-140E-A210C8FBB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AA5EA-9171-E4C2-87FD-1A88CB38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30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3CCF-FF82-E6BA-4C40-B27539A7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33C8E-0E89-6D6E-4743-41833CDAA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765C8-CDC6-69F2-DA37-4F9AF562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616C2-7F63-5BBA-3806-6D14C460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FABEB-54AA-8256-1E4B-B969B7DD4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06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0BAF68-5368-4B5F-3435-A0A0AA27C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B5DFB3-E057-4C93-577D-94F797BB1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C47A6-C032-D2D5-517F-7EC8304C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E908D-6FC8-A75A-FD78-7B58FB15D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43CA8-17A6-C50E-470B-B489544C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1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A873C-700F-EA68-8B49-392D92CB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F92E3-1543-2483-082C-BA69E42F3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363F2-11D9-85EF-EE46-FE1A1B847E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E013D-C7F4-4B74-831C-6740F403AF46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4383F-5D2F-1795-02AB-A7F8FDACF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ADF25-86FB-E28D-3CE1-07001CF15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50A3B-311C-4863-AAA9-5C01E3BCC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A5382-77C7-78B5-60B6-F84C0ECD50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7" y="1026158"/>
            <a:ext cx="794440" cy="4699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BD89DB-A089-53FC-14AA-A42279D897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783" y="2013585"/>
            <a:ext cx="431981" cy="3711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6AB430-36C6-8FD6-8124-19E9598FE2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28" y="2019209"/>
            <a:ext cx="374917" cy="3706160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674448" y="1324331"/>
            <a:ext cx="8688703" cy="2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1160" b="1" dirty="0">
                <a:solidFill>
                  <a:srgbClr val="00A984"/>
                </a:solidFill>
                <a:latin typeface="Helvetica Neue LT Pro 85 Heavy"/>
              </a:rPr>
              <a:t>Programi i Studimeve: </a:t>
            </a:r>
            <a:r>
              <a:rPr lang="sq-AL" sz="1160" b="1" dirty="0" err="1">
                <a:solidFill>
                  <a:srgbClr val="00A984"/>
                </a:solidFill>
                <a:latin typeface="Helvetica Neue LT Pro 85 Heavy"/>
              </a:rPr>
              <a:t>MSc</a:t>
            </a:r>
            <a:r>
              <a:rPr lang="sq-AL" sz="1160" b="1" dirty="0">
                <a:solidFill>
                  <a:srgbClr val="00A984"/>
                </a:solidFill>
                <a:latin typeface="Helvetica Neue LT Pro 85 Heavy"/>
              </a:rPr>
              <a:t>. Menaxhim i Institucioneve dhe Shërbimeve Shëndetësore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674449" y="1549907"/>
            <a:ext cx="5876317" cy="269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52" dirty="0">
                <a:solidFill>
                  <a:srgbClr val="00A984"/>
                </a:solidFill>
                <a:latin typeface="Helvetica Neue LT Pro 85 Heavy"/>
              </a:rPr>
              <a:t>ORARI I LIGJËRATAVE DHE USHTRIMEVE PËR</a:t>
            </a:r>
            <a:endParaRPr lang="en-US" sz="1152" dirty="0">
              <a:solidFill>
                <a:srgbClr val="00A984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674449" y="1719726"/>
            <a:ext cx="5876317" cy="269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52" b="1" dirty="0">
                <a:solidFill>
                  <a:srgbClr val="00A984"/>
                </a:solidFill>
                <a:latin typeface="Helvetica Neue LT Pro 85 Heavy"/>
              </a:rPr>
              <a:t>VITIN AKADEMIK 2023/24 Semestri II (Veror) 11 Mars 2023 -  25 Maj 2024</a:t>
            </a:r>
            <a:endParaRPr lang="en-US" sz="1152" b="1" dirty="0">
              <a:solidFill>
                <a:srgbClr val="00A984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2629640"/>
            <a:ext cx="1298762" cy="53150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8" y="2013487"/>
            <a:ext cx="827916" cy="610771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528" y="2013487"/>
            <a:ext cx="806348" cy="610771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54" y="2013487"/>
            <a:ext cx="823704" cy="610771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74" y="2013487"/>
            <a:ext cx="716132" cy="610771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925" y="2013487"/>
            <a:ext cx="745474" cy="610771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76" y="2013487"/>
            <a:ext cx="752041" cy="610771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32" y="2013487"/>
            <a:ext cx="458460" cy="610771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226" y="2013487"/>
            <a:ext cx="1400249" cy="610771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40" y="2013487"/>
            <a:ext cx="1301667" cy="610771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3169713"/>
            <a:ext cx="1298762" cy="47676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3658010"/>
            <a:ext cx="1298762" cy="494310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4157817"/>
            <a:ext cx="1298762" cy="361756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0253BC4D-99A2-5A9D-72CA-9EE708DB1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4527141"/>
            <a:ext cx="1298762" cy="596092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71" y="5133147"/>
            <a:ext cx="1298762" cy="592222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2629640"/>
            <a:ext cx="1397110" cy="53150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3169713"/>
            <a:ext cx="1397110" cy="476760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3658010"/>
            <a:ext cx="1397110" cy="494310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4157817"/>
            <a:ext cx="1397110" cy="361756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44C2E511-EB8C-498F-8256-EDF01651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4527141"/>
            <a:ext cx="1397110" cy="596092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29" y="5133147"/>
            <a:ext cx="1397110" cy="592222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2629640"/>
            <a:ext cx="458460" cy="53150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3169713"/>
            <a:ext cx="458460" cy="476760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3658010"/>
            <a:ext cx="458460" cy="494310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4157817"/>
            <a:ext cx="458460" cy="361756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01A9C882-4096-1093-C137-3EFA29D4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4527141"/>
            <a:ext cx="458460" cy="596092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33" y="5133147"/>
            <a:ext cx="458460" cy="592222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2629640"/>
            <a:ext cx="752041" cy="53150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3174577"/>
            <a:ext cx="752041" cy="476760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3658010"/>
            <a:ext cx="752041" cy="494310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4157817"/>
            <a:ext cx="752041" cy="361756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BBE557-DB46-3657-B9E1-24CA92C4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4527141"/>
            <a:ext cx="752041" cy="596092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24" y="5133147"/>
            <a:ext cx="752041" cy="592222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2629640"/>
            <a:ext cx="745474" cy="53150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3169713"/>
            <a:ext cx="745474" cy="476760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3658010"/>
            <a:ext cx="745474" cy="494310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4157817"/>
            <a:ext cx="745474" cy="361756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4A1E79C9-0C71-1695-21C7-ACBAA851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4527141"/>
            <a:ext cx="745474" cy="596092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71" y="5133147"/>
            <a:ext cx="745474" cy="592222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2629640"/>
            <a:ext cx="716132" cy="53150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3169713"/>
            <a:ext cx="716132" cy="476760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3658010"/>
            <a:ext cx="716132" cy="494310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4161438"/>
            <a:ext cx="716132" cy="358135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BA1A07E-F8E0-688A-50E7-E97EE7C60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4527141"/>
            <a:ext cx="716132" cy="596092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19" y="5133147"/>
            <a:ext cx="716132" cy="592222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2629640"/>
            <a:ext cx="823493" cy="53150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3169713"/>
            <a:ext cx="823493" cy="476760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3658010"/>
            <a:ext cx="823493" cy="494310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4157817"/>
            <a:ext cx="823493" cy="361756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A81FE3A0-AF5F-6CA0-091B-AA70F038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4527141"/>
            <a:ext cx="823493" cy="596092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19" y="5133147"/>
            <a:ext cx="823493" cy="592222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2629640"/>
            <a:ext cx="804887" cy="53150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3169713"/>
            <a:ext cx="804887" cy="476760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3658010"/>
            <a:ext cx="804887" cy="494310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4157817"/>
            <a:ext cx="804887" cy="361756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B0D218E3-8E66-EFFA-8359-0166EF8CF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4527141"/>
            <a:ext cx="804887" cy="596092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2" y="5133147"/>
            <a:ext cx="804887" cy="592222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2629640"/>
            <a:ext cx="827916" cy="53150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3169713"/>
            <a:ext cx="827916" cy="476760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3658010"/>
            <a:ext cx="827916" cy="494310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4157817"/>
            <a:ext cx="827916" cy="361756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22C1835C-024B-FCAA-1F1B-54E79C8D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4527141"/>
            <a:ext cx="827916" cy="596092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426" y="5133147"/>
            <a:ext cx="827916" cy="592222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756589" y="3724123"/>
            <a:ext cx="3560420" cy="27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60" b="1" dirty="0">
                <a:solidFill>
                  <a:schemeClr val="bg1"/>
                </a:solidFill>
                <a:latin typeface="Helvetica Neue LT Pro 85 Heavy"/>
              </a:rPr>
              <a:t> Semestri II (Veror) 11 Mars 2023 -  25 Maj 2024</a:t>
            </a:r>
            <a:endParaRPr lang="en-US" sz="116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605511" y="2208219"/>
            <a:ext cx="1298761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2921042" y="2208219"/>
            <a:ext cx="1298761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 err="1">
                <a:solidFill>
                  <a:schemeClr val="bg1"/>
                </a:solidFill>
                <a:latin typeface="Helvetica Neue LT Pro 85 Heavy"/>
              </a:rPr>
              <a:t>Mësimdhënësi</a:t>
            </a:r>
            <a:endParaRPr lang="en-US" sz="96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258715" y="2208219"/>
            <a:ext cx="59441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 err="1">
                <a:solidFill>
                  <a:schemeClr val="bg1"/>
                </a:solidFill>
                <a:latin typeface="Helvetica Neue LT Pro 85 Heavy"/>
              </a:rPr>
              <a:t>Statusi</a:t>
            </a:r>
            <a:endParaRPr lang="en-US" sz="96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316593" y="2208219"/>
            <a:ext cx="63481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993051" y="2208219"/>
            <a:ext cx="73290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771820" y="2208219"/>
            <a:ext cx="797158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478147" y="2208219"/>
            <a:ext cx="969977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362221" y="2208219"/>
            <a:ext cx="969976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ENJTE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66281" y="2208219"/>
            <a:ext cx="96295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966548" y="2208219"/>
            <a:ext cx="566656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172638" y="2208219"/>
            <a:ext cx="431567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605511" y="2634471"/>
            <a:ext cx="1298761" cy="565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Menaxhimi i Materialeve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dhe Farmacive në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Institucione Shëndetësore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605511" y="3169644"/>
            <a:ext cx="1610824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Menaxhimi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Cilësisë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në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Kujdesin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Shëndetësor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353827" y="5132161"/>
            <a:ext cx="42523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B0DBBDEC-7F45-95E7-0EF4-D30DE557F636}"/>
              </a:ext>
            </a:extLst>
          </p:cNvPr>
          <p:cNvSpPr txBox="1"/>
          <p:nvPr/>
        </p:nvSpPr>
        <p:spPr>
          <a:xfrm>
            <a:off x="4372622" y="4508526"/>
            <a:ext cx="37507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356438" y="4168111"/>
            <a:ext cx="37075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358094" y="3652382"/>
            <a:ext cx="42926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359346" y="3169644"/>
            <a:ext cx="41419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</a:t>
            </a:r>
            <a:endParaRPr lang="pl-PL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373773" y="2634471"/>
            <a:ext cx="397906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E</a:t>
            </a:r>
            <a:endParaRPr lang="pl-PL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D745F948-ED19-39F7-90D6-3C117D0F7940}"/>
              </a:ext>
            </a:extLst>
          </p:cNvPr>
          <p:cNvSpPr txBox="1"/>
          <p:nvPr/>
        </p:nvSpPr>
        <p:spPr>
          <a:xfrm>
            <a:off x="5316593" y="5132161"/>
            <a:ext cx="52369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723CEE8A-C59D-8161-47FF-1318EF71ADFB}"/>
              </a:ext>
            </a:extLst>
          </p:cNvPr>
          <p:cNvSpPr txBox="1"/>
          <p:nvPr/>
        </p:nvSpPr>
        <p:spPr>
          <a:xfrm>
            <a:off x="5316593" y="4508525"/>
            <a:ext cx="578740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EDC3D749-B44A-ABCE-085E-B60DA4F27442}"/>
              </a:ext>
            </a:extLst>
          </p:cNvPr>
          <p:cNvSpPr txBox="1"/>
          <p:nvPr/>
        </p:nvSpPr>
        <p:spPr>
          <a:xfrm>
            <a:off x="5306409" y="4168111"/>
            <a:ext cx="651373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AB9AA63-D3B3-1129-1F23-1F379386296E}"/>
              </a:ext>
            </a:extLst>
          </p:cNvPr>
          <p:cNvSpPr txBox="1"/>
          <p:nvPr/>
        </p:nvSpPr>
        <p:spPr>
          <a:xfrm>
            <a:off x="5316593" y="3652382"/>
            <a:ext cx="64676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316593" y="3169644"/>
            <a:ext cx="51707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5316593" y="2634471"/>
            <a:ext cx="67821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301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387608" y="2634471"/>
            <a:ext cx="96055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Gazmend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Bojaj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605510" y="3652382"/>
            <a:ext cx="1411097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Zhvillimi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Sjellja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Organizative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595325" y="4168111"/>
            <a:ext cx="952575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Ndërrmarësia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në Shëndetësi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EBF6A86-C50F-A651-0DAA-A34DA3E9DDCE}"/>
              </a:ext>
            </a:extLst>
          </p:cNvPr>
          <p:cNvSpPr txBox="1"/>
          <p:nvPr/>
        </p:nvSpPr>
        <p:spPr>
          <a:xfrm>
            <a:off x="1605511" y="4508526"/>
            <a:ext cx="1386790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Lidershipi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Strategjia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605511" y="5132161"/>
            <a:ext cx="1487830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Promovimi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Shëndetit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2916038" y="2841154"/>
            <a:ext cx="119324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Cathline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Pappritz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2919794" y="2634471"/>
            <a:ext cx="753887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2919795" y="2748462"/>
            <a:ext cx="101652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Guest lecture: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1104826" y="2634471"/>
            <a:ext cx="204119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1079827" y="3169644"/>
            <a:ext cx="249780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E5C9D98-1B54-0A38-B252-70D63EB90675}"/>
              </a:ext>
            </a:extLst>
          </p:cNvPr>
          <p:cNvSpPr txBox="1"/>
          <p:nvPr/>
        </p:nvSpPr>
        <p:spPr>
          <a:xfrm>
            <a:off x="11047771" y="4168111"/>
            <a:ext cx="29600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1051565" y="3652382"/>
            <a:ext cx="296003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6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1079827" y="4554242"/>
            <a:ext cx="283852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F6E12-6C4B-ABCF-1644-CC057023F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6" y="2013487"/>
            <a:ext cx="972314" cy="610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45959A-6956-833B-D213-3989366FB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2629640"/>
            <a:ext cx="972314" cy="5315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E234DD-8BB0-4B7B-B9AA-823BE8D86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3169713"/>
            <a:ext cx="972314" cy="476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95A717-50AC-7DBD-222D-E60232571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3658010"/>
            <a:ext cx="972314" cy="4943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99F897-C15C-79B3-F3B6-B1E0F6617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4157817"/>
            <a:ext cx="972314" cy="3617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05C1E7-B802-FBDD-869E-B4F9A3D5C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4527141"/>
            <a:ext cx="972314" cy="5960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7903455-4631-0D70-9949-A1FECF685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094" y="5133147"/>
            <a:ext cx="972314" cy="5922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EAAEF7-746C-3C6A-B32A-3C3A668B3FA0}"/>
              </a:ext>
            </a:extLst>
          </p:cNvPr>
          <p:cNvSpPr txBox="1"/>
          <p:nvPr/>
        </p:nvSpPr>
        <p:spPr>
          <a:xfrm>
            <a:off x="9988094" y="2205553"/>
            <a:ext cx="962954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E SHTUNË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3B1D0A-8369-33F9-754C-8798554316E5}"/>
              </a:ext>
            </a:extLst>
          </p:cNvPr>
          <p:cNvSpPr txBox="1"/>
          <p:nvPr/>
        </p:nvSpPr>
        <p:spPr>
          <a:xfrm>
            <a:off x="2925026" y="3767654"/>
            <a:ext cx="98159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Vjosë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Hajrullahu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F8F249-3F3A-85CB-D7D6-0F8F4E4A1EC0}"/>
              </a:ext>
            </a:extLst>
          </p:cNvPr>
          <p:cNvSpPr txBox="1"/>
          <p:nvPr/>
        </p:nvSpPr>
        <p:spPr>
          <a:xfrm>
            <a:off x="2920246" y="3652382"/>
            <a:ext cx="77113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C59B56-01A9-6E22-CBA9-660F7FC4D1A6}"/>
              </a:ext>
            </a:extLst>
          </p:cNvPr>
          <p:cNvSpPr txBox="1"/>
          <p:nvPr/>
        </p:nvSpPr>
        <p:spPr>
          <a:xfrm>
            <a:off x="8288928" y="4116598"/>
            <a:ext cx="963706" cy="44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Online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17:45:19:15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14D5C8-9E55-FA4C-0872-B2B26CFE1A35}"/>
              </a:ext>
            </a:extLst>
          </p:cNvPr>
          <p:cNvSpPr txBox="1"/>
          <p:nvPr/>
        </p:nvSpPr>
        <p:spPr>
          <a:xfrm>
            <a:off x="9160022" y="5132161"/>
            <a:ext cx="823278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15:30-17:00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90525D8-DDB2-A12A-A50D-444080316721}"/>
              </a:ext>
            </a:extLst>
          </p:cNvPr>
          <p:cNvSpPr txBox="1"/>
          <p:nvPr/>
        </p:nvSpPr>
        <p:spPr>
          <a:xfrm>
            <a:off x="9135460" y="4243092"/>
            <a:ext cx="857997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14:00-15:30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CBA6B2-B304-BDBA-A691-E463CED506EB}"/>
              </a:ext>
            </a:extLst>
          </p:cNvPr>
          <p:cNvSpPr txBox="1"/>
          <p:nvPr/>
        </p:nvSpPr>
        <p:spPr>
          <a:xfrm>
            <a:off x="9154699" y="2634471"/>
            <a:ext cx="1105352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nl-NL" sz="768" b="1" dirty="0">
                <a:solidFill>
                  <a:srgbClr val="474848"/>
                </a:solidFill>
                <a:latin typeface="Helvetica Neue LT Pro 85 Heavy"/>
              </a:rPr>
              <a:t>17:15-18:45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A7ED2B3-935C-A496-B076-193135F21FB3}"/>
              </a:ext>
            </a:extLst>
          </p:cNvPr>
          <p:cNvSpPr txBox="1"/>
          <p:nvPr/>
        </p:nvSpPr>
        <p:spPr>
          <a:xfrm>
            <a:off x="8302354" y="5132161"/>
            <a:ext cx="798475" cy="44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Online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13:45-14:30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47F48E-8E68-022D-CA87-5A9212AB5C89}"/>
              </a:ext>
            </a:extLst>
          </p:cNvPr>
          <p:cNvSpPr txBox="1"/>
          <p:nvPr/>
        </p:nvSpPr>
        <p:spPr>
          <a:xfrm>
            <a:off x="11062791" y="5132161"/>
            <a:ext cx="283852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4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D111F9E-F931-464D-607E-BDC28E2B24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08" y="2013487"/>
            <a:ext cx="458460" cy="6107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9971972-22E9-A7F0-A649-412DEC3F6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2629640"/>
            <a:ext cx="458460" cy="53150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9B57C1E-C964-9F5E-B027-EE7015888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3169713"/>
            <a:ext cx="458460" cy="47676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043FA0D-C1B7-256E-CFCA-D3C00E6ADD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3658010"/>
            <a:ext cx="458460" cy="49431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B7B4886-880F-A362-50CF-3932AA264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4157817"/>
            <a:ext cx="458460" cy="36175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A3AE4D1-8621-857A-8F26-BF08697BAB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4529980"/>
            <a:ext cx="458460" cy="59609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144AF73-267A-4883-C30D-B51428071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9" y="5133147"/>
            <a:ext cx="458460" cy="59222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162EF4B-2EBE-CBB1-2C67-A8AD7BB8C43B}"/>
              </a:ext>
            </a:extLst>
          </p:cNvPr>
          <p:cNvSpPr txBox="1"/>
          <p:nvPr/>
        </p:nvSpPr>
        <p:spPr>
          <a:xfrm>
            <a:off x="4780290" y="2204619"/>
            <a:ext cx="507001" cy="24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1B65A46-CE7B-FF56-A235-0199B4DE1D4E}"/>
              </a:ext>
            </a:extLst>
          </p:cNvPr>
          <p:cNvSpPr txBox="1"/>
          <p:nvPr/>
        </p:nvSpPr>
        <p:spPr>
          <a:xfrm>
            <a:off x="4824403" y="5132161"/>
            <a:ext cx="425235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pt-BR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34D8D40-AA56-7A67-5C04-F14B61963660}"/>
              </a:ext>
            </a:extLst>
          </p:cNvPr>
          <p:cNvSpPr txBox="1"/>
          <p:nvPr/>
        </p:nvSpPr>
        <p:spPr>
          <a:xfrm>
            <a:off x="4808362" y="4504926"/>
            <a:ext cx="375079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7FEADEF-E568-C70A-EB0C-3E17E73EDBBB}"/>
              </a:ext>
            </a:extLst>
          </p:cNvPr>
          <p:cNvSpPr txBox="1"/>
          <p:nvPr/>
        </p:nvSpPr>
        <p:spPr>
          <a:xfrm>
            <a:off x="4805498" y="4168111"/>
            <a:ext cx="466937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19698D-84B1-ED8F-7EE7-80BDF285B951}"/>
              </a:ext>
            </a:extLst>
          </p:cNvPr>
          <p:cNvSpPr txBox="1"/>
          <p:nvPr/>
        </p:nvSpPr>
        <p:spPr>
          <a:xfrm>
            <a:off x="4779062" y="3652382"/>
            <a:ext cx="478871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D2981E-487D-A73A-3FBE-514B6929BA69}"/>
              </a:ext>
            </a:extLst>
          </p:cNvPr>
          <p:cNvSpPr txBox="1"/>
          <p:nvPr/>
        </p:nvSpPr>
        <p:spPr>
          <a:xfrm>
            <a:off x="4781511" y="3169644"/>
            <a:ext cx="485066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3742603-10C5-EE0B-D4A1-603A64DFFF47}"/>
              </a:ext>
            </a:extLst>
          </p:cNvPr>
          <p:cNvSpPr txBox="1"/>
          <p:nvPr/>
        </p:nvSpPr>
        <p:spPr>
          <a:xfrm>
            <a:off x="4801316" y="2634471"/>
            <a:ext cx="534131" cy="44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L=2</a:t>
            </a:r>
          </a:p>
          <a:p>
            <a:endParaRPr lang="pl-PL" sz="768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U=1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CD9F32A-D036-81B9-02E6-D848EB030A87}"/>
              </a:ext>
            </a:extLst>
          </p:cNvPr>
          <p:cNvSpPr txBox="1"/>
          <p:nvPr/>
        </p:nvSpPr>
        <p:spPr>
          <a:xfrm>
            <a:off x="8306531" y="3652382"/>
            <a:ext cx="823493" cy="44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Online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14:30-16:00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1B53F55-0CE9-75CB-4072-88FC9C6A3DE1}"/>
              </a:ext>
            </a:extLst>
          </p:cNvPr>
          <p:cNvSpPr txBox="1"/>
          <p:nvPr/>
        </p:nvSpPr>
        <p:spPr>
          <a:xfrm>
            <a:off x="8302025" y="3169644"/>
            <a:ext cx="857997" cy="44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Online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16:00-17:30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55428-84E3-1706-2A49-9F0160A8192F}"/>
              </a:ext>
            </a:extLst>
          </p:cNvPr>
          <p:cNvSpPr txBox="1"/>
          <p:nvPr/>
        </p:nvSpPr>
        <p:spPr>
          <a:xfrm>
            <a:off x="3538073" y="3169644"/>
            <a:ext cx="81987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Samir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Lleshi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C604DE-65C7-21BF-4955-176417F98B1A}"/>
              </a:ext>
            </a:extLst>
          </p:cNvPr>
          <p:cNvSpPr txBox="1"/>
          <p:nvPr/>
        </p:nvSpPr>
        <p:spPr>
          <a:xfrm>
            <a:off x="2929579" y="3169644"/>
            <a:ext cx="81867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103A1E-9F25-12D0-C1C8-73868B2416F2}"/>
              </a:ext>
            </a:extLst>
          </p:cNvPr>
          <p:cNvSpPr txBox="1"/>
          <p:nvPr/>
        </p:nvSpPr>
        <p:spPr>
          <a:xfrm>
            <a:off x="3535715" y="3324676"/>
            <a:ext cx="742106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Petrit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Beqiri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9C26B0-9523-2384-35B4-EC57CD1FC3EA}"/>
              </a:ext>
            </a:extLst>
          </p:cNvPr>
          <p:cNvSpPr txBox="1"/>
          <p:nvPr/>
        </p:nvSpPr>
        <p:spPr>
          <a:xfrm>
            <a:off x="2927220" y="3324676"/>
            <a:ext cx="81867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48EC43-9C90-08AB-C5B7-6F7FD647500D}"/>
              </a:ext>
            </a:extLst>
          </p:cNvPr>
          <p:cNvSpPr txBox="1"/>
          <p:nvPr/>
        </p:nvSpPr>
        <p:spPr>
          <a:xfrm>
            <a:off x="3187012" y="3462090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Muhamet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Abdullahu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C66C1F-5E6B-0E76-FD00-34798DB63157}"/>
              </a:ext>
            </a:extLst>
          </p:cNvPr>
          <p:cNvSpPr txBox="1"/>
          <p:nvPr/>
        </p:nvSpPr>
        <p:spPr>
          <a:xfrm>
            <a:off x="2930723" y="3465131"/>
            <a:ext cx="70062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PhD.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77C018-B903-6334-5A84-874E4FBB8385}"/>
              </a:ext>
            </a:extLst>
          </p:cNvPr>
          <p:cNvSpPr txBox="1"/>
          <p:nvPr/>
        </p:nvSpPr>
        <p:spPr>
          <a:xfrm>
            <a:off x="3194073" y="3933658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Liridon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Bllaca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63C237-8F43-4668-379A-B8702464DA6D}"/>
              </a:ext>
            </a:extLst>
          </p:cNvPr>
          <p:cNvSpPr txBox="1"/>
          <p:nvPr/>
        </p:nvSpPr>
        <p:spPr>
          <a:xfrm>
            <a:off x="2937784" y="3936699"/>
            <a:ext cx="46981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PhD.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685B07-316F-D59A-A812-2C49CA37D6B0}"/>
              </a:ext>
            </a:extLst>
          </p:cNvPr>
          <p:cNvSpPr txBox="1"/>
          <p:nvPr/>
        </p:nvSpPr>
        <p:spPr>
          <a:xfrm>
            <a:off x="3537082" y="4168111"/>
            <a:ext cx="86220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Samir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Lleshi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503A67-99C5-AD07-F8D9-0CB08C3BBF46}"/>
              </a:ext>
            </a:extLst>
          </p:cNvPr>
          <p:cNvSpPr txBox="1"/>
          <p:nvPr/>
        </p:nvSpPr>
        <p:spPr>
          <a:xfrm>
            <a:off x="2928588" y="4168111"/>
            <a:ext cx="818678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924AEE-66FA-265B-6AB5-D2081B34AA1F}"/>
              </a:ext>
            </a:extLst>
          </p:cNvPr>
          <p:cNvSpPr txBox="1"/>
          <p:nvPr/>
        </p:nvSpPr>
        <p:spPr>
          <a:xfrm>
            <a:off x="3188381" y="4293873"/>
            <a:ext cx="875244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Natyra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Gruda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D85F1B-5647-A46B-C8B5-E9F390BFF01B}"/>
              </a:ext>
            </a:extLst>
          </p:cNvPr>
          <p:cNvSpPr txBox="1"/>
          <p:nvPr/>
        </p:nvSpPr>
        <p:spPr>
          <a:xfrm>
            <a:off x="2932091" y="4296914"/>
            <a:ext cx="70062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MSc.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86FE9B-ED2A-A7D9-BF10-676A3AB08762}"/>
              </a:ext>
            </a:extLst>
          </p:cNvPr>
          <p:cNvSpPr txBox="1"/>
          <p:nvPr/>
        </p:nvSpPr>
        <p:spPr>
          <a:xfrm>
            <a:off x="3199720" y="4522047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Liridon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Bllaca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894F14-376B-9C3E-E0E1-31FA31A54AA6}"/>
              </a:ext>
            </a:extLst>
          </p:cNvPr>
          <p:cNvSpPr txBox="1"/>
          <p:nvPr/>
        </p:nvSpPr>
        <p:spPr>
          <a:xfrm>
            <a:off x="2943431" y="4525088"/>
            <a:ext cx="700629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PhD.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779567-0A9D-94BC-7B41-6C21318F3557}"/>
              </a:ext>
            </a:extLst>
          </p:cNvPr>
          <p:cNvSpPr txBox="1"/>
          <p:nvPr/>
        </p:nvSpPr>
        <p:spPr>
          <a:xfrm>
            <a:off x="2937526" y="5285248"/>
            <a:ext cx="118046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Bernard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Tahirbegolli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F36F480-17F4-2178-D1F0-31954CD4EBA6}"/>
              </a:ext>
            </a:extLst>
          </p:cNvPr>
          <p:cNvSpPr txBox="1"/>
          <p:nvPr/>
        </p:nvSpPr>
        <p:spPr>
          <a:xfrm>
            <a:off x="2937610" y="5132161"/>
            <a:ext cx="771132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Prof. Ass. Dr.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7F7B94-9B87-1C07-E570-AA2D6D8E28D3}"/>
              </a:ext>
            </a:extLst>
          </p:cNvPr>
          <p:cNvSpPr txBox="1"/>
          <p:nvPr/>
        </p:nvSpPr>
        <p:spPr>
          <a:xfrm>
            <a:off x="3187117" y="5441524"/>
            <a:ext cx="129876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Flaka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Emini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7E9FD63-2FA3-AA90-47C1-58E36C0EBB6D}"/>
              </a:ext>
            </a:extLst>
          </p:cNvPr>
          <p:cNvSpPr txBox="1"/>
          <p:nvPr/>
        </p:nvSpPr>
        <p:spPr>
          <a:xfrm>
            <a:off x="2930828" y="5444565"/>
            <a:ext cx="469815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dirty="0" err="1">
                <a:solidFill>
                  <a:srgbClr val="00A984"/>
                </a:solidFill>
                <a:latin typeface="Helvetica Neue LT Pro 85 Heavy"/>
              </a:rPr>
              <a:t>Msc</a:t>
            </a:r>
            <a:r>
              <a:rPr lang="en-US" sz="768" dirty="0">
                <a:solidFill>
                  <a:srgbClr val="00A984"/>
                </a:solidFill>
                <a:latin typeface="Helvetica Neue LT Pro 85 Heavy"/>
              </a:rPr>
              <a:t>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E6CF98E-46DA-644B-4700-D025DA9243DE}"/>
              </a:ext>
            </a:extLst>
          </p:cNvPr>
          <p:cNvSpPr txBox="1"/>
          <p:nvPr/>
        </p:nvSpPr>
        <p:spPr>
          <a:xfrm>
            <a:off x="9972625" y="3169644"/>
            <a:ext cx="823493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U=</a:t>
            </a:r>
          </a:p>
          <a:p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13:00 13:45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6F2FFE1-DCEA-10B6-8B06-5DAD12E09BAD}"/>
              </a:ext>
            </a:extLst>
          </p:cNvPr>
          <p:cNvSpPr txBox="1"/>
          <p:nvPr/>
        </p:nvSpPr>
        <p:spPr>
          <a:xfrm>
            <a:off x="9968119" y="2634471"/>
            <a:ext cx="857997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09:15-10:00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128D4BE-0CB7-55D7-7D74-50344B4E61B0}"/>
              </a:ext>
            </a:extLst>
          </p:cNvPr>
          <p:cNvSpPr txBox="1"/>
          <p:nvPr/>
        </p:nvSpPr>
        <p:spPr>
          <a:xfrm>
            <a:off x="9983275" y="4521645"/>
            <a:ext cx="823493" cy="565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L:</a:t>
            </a: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10:00-11:30</a:t>
            </a: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pl-PL" sz="768" b="1" dirty="0">
                <a:solidFill>
                  <a:srgbClr val="474848"/>
                </a:solidFill>
                <a:latin typeface="Helvetica Neue LT Pro 85 Heavy"/>
              </a:rPr>
              <a:t>11:30 12:15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30E772A-BE8D-D6FD-8696-A48E0EA62BBF}"/>
              </a:ext>
            </a:extLst>
          </p:cNvPr>
          <p:cNvSpPr txBox="1"/>
          <p:nvPr/>
        </p:nvSpPr>
        <p:spPr>
          <a:xfrm>
            <a:off x="9996715" y="3740825"/>
            <a:ext cx="857997" cy="32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U:</a:t>
            </a:r>
          </a:p>
          <a:p>
            <a:r>
              <a:rPr lang="it-IT" sz="768" b="1" dirty="0">
                <a:solidFill>
                  <a:srgbClr val="474848"/>
                </a:solidFill>
                <a:latin typeface="Helvetica Neue LT Pro 85 Heavy"/>
              </a:rPr>
              <a:t>14:00-15:30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C966F84-81D1-49DB-9F9A-07EF316622EE}"/>
              </a:ext>
            </a:extLst>
          </p:cNvPr>
          <p:cNvSpPr txBox="1"/>
          <p:nvPr/>
        </p:nvSpPr>
        <p:spPr>
          <a:xfrm>
            <a:off x="2900913" y="3003563"/>
            <a:ext cx="1193241" cy="21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68" b="1">
                <a:solidFill>
                  <a:srgbClr val="474848"/>
                </a:solidFill>
                <a:latin typeface="Helvetica Neue LT Pro 85 Heavy"/>
              </a:rPr>
              <a:t>MD.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Diellza</a:t>
            </a:r>
            <a:r>
              <a:rPr lang="en-US" sz="768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768" b="1" dirty="0" err="1">
                <a:solidFill>
                  <a:srgbClr val="474848"/>
                </a:solidFill>
                <a:latin typeface="Helvetica Neue LT Pro 85 Heavy"/>
              </a:rPr>
              <a:t>Lipovica</a:t>
            </a:r>
            <a:endParaRPr lang="en-US" sz="768" b="1" dirty="0">
              <a:solidFill>
                <a:srgbClr val="474848"/>
              </a:solidFill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267</Words>
  <Application>Microsoft Office PowerPoint</Application>
  <PresentationFormat>Widescreen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Liridon Bllaca</cp:lastModifiedBy>
  <cp:revision>12</cp:revision>
  <dcterms:created xsi:type="dcterms:W3CDTF">2024-02-28T13:36:28Z</dcterms:created>
  <dcterms:modified xsi:type="dcterms:W3CDTF">2024-03-14T13:11:08Z</dcterms:modified>
</cp:coreProperties>
</file>