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1522075" cy="47545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07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60" y="778120"/>
            <a:ext cx="8641556" cy="1655292"/>
          </a:xfrm>
        </p:spPr>
        <p:txBody>
          <a:bodyPr anchor="b"/>
          <a:lstStyle>
            <a:lvl1pPr algn="ctr">
              <a:defRPr sz="4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2497247"/>
            <a:ext cx="8641556" cy="1147918"/>
          </a:xfrm>
        </p:spPr>
        <p:txBody>
          <a:bodyPr/>
          <a:lstStyle>
            <a:lvl1pPr marL="0" indent="0" algn="ctr">
              <a:buNone/>
              <a:defRPr sz="1664"/>
            </a:lvl1pPr>
            <a:lvl2pPr marL="316977" indent="0" algn="ctr">
              <a:buNone/>
              <a:defRPr sz="1387"/>
            </a:lvl2pPr>
            <a:lvl3pPr marL="633954" indent="0" algn="ctr">
              <a:buNone/>
              <a:defRPr sz="1248"/>
            </a:lvl3pPr>
            <a:lvl4pPr marL="950930" indent="0" algn="ctr">
              <a:buNone/>
              <a:defRPr sz="1109"/>
            </a:lvl4pPr>
            <a:lvl5pPr marL="1267907" indent="0" algn="ctr">
              <a:buNone/>
              <a:defRPr sz="1109"/>
            </a:lvl5pPr>
            <a:lvl6pPr marL="1584884" indent="0" algn="ctr">
              <a:buNone/>
              <a:defRPr sz="1109"/>
            </a:lvl6pPr>
            <a:lvl7pPr marL="1901861" indent="0" algn="ctr">
              <a:buNone/>
              <a:defRPr sz="1109"/>
            </a:lvl7pPr>
            <a:lvl8pPr marL="2218837" indent="0" algn="ctr">
              <a:buNone/>
              <a:defRPr sz="1109"/>
            </a:lvl8pPr>
            <a:lvl9pPr marL="2535814" indent="0" algn="ctr">
              <a:buNone/>
              <a:defRPr sz="11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9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1" y="1185340"/>
            <a:ext cx="9937790" cy="1977766"/>
          </a:xfrm>
        </p:spPr>
        <p:txBody>
          <a:bodyPr anchor="b"/>
          <a:lstStyle>
            <a:lvl1pPr>
              <a:defRPr sz="4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1" y="3181816"/>
            <a:ext cx="9937790" cy="1040060"/>
          </a:xfrm>
        </p:spPr>
        <p:txBody>
          <a:bodyPr/>
          <a:lstStyle>
            <a:lvl1pPr marL="0" indent="0">
              <a:buNone/>
              <a:defRPr sz="1664">
                <a:solidFill>
                  <a:schemeClr val="tx1">
                    <a:tint val="75000"/>
                  </a:schemeClr>
                </a:solidFill>
              </a:defRPr>
            </a:lvl1pPr>
            <a:lvl2pPr marL="316977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2pPr>
            <a:lvl3pPr marL="633954" indent="0">
              <a:buNone/>
              <a:defRPr sz="1248">
                <a:solidFill>
                  <a:schemeClr val="tx1">
                    <a:tint val="75000"/>
                  </a:schemeClr>
                </a:solidFill>
              </a:defRPr>
            </a:lvl3pPr>
            <a:lvl4pPr marL="950930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4pPr>
            <a:lvl5pPr marL="1267907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5pPr>
            <a:lvl6pPr marL="1584884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6pPr>
            <a:lvl7pPr marL="1901861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7pPr>
            <a:lvl8pPr marL="2218837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8pPr>
            <a:lvl9pPr marL="2535814" indent="0">
              <a:buNone/>
              <a:defRPr sz="11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8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1265682"/>
            <a:ext cx="4896882" cy="3016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1265682"/>
            <a:ext cx="4896882" cy="3016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0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253137"/>
            <a:ext cx="9937790" cy="918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4" y="1165528"/>
            <a:ext cx="4874377" cy="571208"/>
          </a:xfrm>
        </p:spPr>
        <p:txBody>
          <a:bodyPr anchor="b"/>
          <a:lstStyle>
            <a:lvl1pPr marL="0" indent="0">
              <a:buNone/>
              <a:defRPr sz="1664" b="1"/>
            </a:lvl1pPr>
            <a:lvl2pPr marL="316977" indent="0">
              <a:buNone/>
              <a:defRPr sz="1387" b="1"/>
            </a:lvl2pPr>
            <a:lvl3pPr marL="633954" indent="0">
              <a:buNone/>
              <a:defRPr sz="1248" b="1"/>
            </a:lvl3pPr>
            <a:lvl4pPr marL="950930" indent="0">
              <a:buNone/>
              <a:defRPr sz="1109" b="1"/>
            </a:lvl4pPr>
            <a:lvl5pPr marL="1267907" indent="0">
              <a:buNone/>
              <a:defRPr sz="1109" b="1"/>
            </a:lvl5pPr>
            <a:lvl6pPr marL="1584884" indent="0">
              <a:buNone/>
              <a:defRPr sz="1109" b="1"/>
            </a:lvl6pPr>
            <a:lvl7pPr marL="1901861" indent="0">
              <a:buNone/>
              <a:defRPr sz="1109" b="1"/>
            </a:lvl7pPr>
            <a:lvl8pPr marL="2218837" indent="0">
              <a:buNone/>
              <a:defRPr sz="1109" b="1"/>
            </a:lvl8pPr>
            <a:lvl9pPr marL="2535814" indent="0">
              <a:buNone/>
              <a:defRPr sz="11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4" y="1736736"/>
            <a:ext cx="4874377" cy="25544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0" y="1165528"/>
            <a:ext cx="4898383" cy="571208"/>
          </a:xfrm>
        </p:spPr>
        <p:txBody>
          <a:bodyPr anchor="b"/>
          <a:lstStyle>
            <a:lvl1pPr marL="0" indent="0">
              <a:buNone/>
              <a:defRPr sz="1664" b="1"/>
            </a:lvl1pPr>
            <a:lvl2pPr marL="316977" indent="0">
              <a:buNone/>
              <a:defRPr sz="1387" b="1"/>
            </a:lvl2pPr>
            <a:lvl3pPr marL="633954" indent="0">
              <a:buNone/>
              <a:defRPr sz="1248" b="1"/>
            </a:lvl3pPr>
            <a:lvl4pPr marL="950930" indent="0">
              <a:buNone/>
              <a:defRPr sz="1109" b="1"/>
            </a:lvl4pPr>
            <a:lvl5pPr marL="1267907" indent="0">
              <a:buNone/>
              <a:defRPr sz="1109" b="1"/>
            </a:lvl5pPr>
            <a:lvl6pPr marL="1584884" indent="0">
              <a:buNone/>
              <a:defRPr sz="1109" b="1"/>
            </a:lvl6pPr>
            <a:lvl7pPr marL="1901861" indent="0">
              <a:buNone/>
              <a:defRPr sz="1109" b="1"/>
            </a:lvl7pPr>
            <a:lvl8pPr marL="2218837" indent="0">
              <a:buNone/>
              <a:defRPr sz="1109" b="1"/>
            </a:lvl8pPr>
            <a:lvl9pPr marL="2535814" indent="0">
              <a:buNone/>
              <a:defRPr sz="11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0" y="1736736"/>
            <a:ext cx="4898383" cy="25544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3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0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81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316971"/>
            <a:ext cx="3716169" cy="1109398"/>
          </a:xfrm>
        </p:spPr>
        <p:txBody>
          <a:bodyPr anchor="b"/>
          <a:lstStyle>
            <a:lvl1pPr>
              <a:defRPr sz="22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684570"/>
            <a:ext cx="5833050" cy="3378821"/>
          </a:xfrm>
        </p:spPr>
        <p:txBody>
          <a:bodyPr/>
          <a:lstStyle>
            <a:lvl1pPr>
              <a:defRPr sz="2219"/>
            </a:lvl1pPr>
            <a:lvl2pPr>
              <a:defRPr sz="1941"/>
            </a:lvl2pPr>
            <a:lvl3pPr>
              <a:defRPr sz="1664"/>
            </a:lvl3pPr>
            <a:lvl4pPr>
              <a:defRPr sz="1387"/>
            </a:lvl4pPr>
            <a:lvl5pPr>
              <a:defRPr sz="1387"/>
            </a:lvl5pPr>
            <a:lvl6pPr>
              <a:defRPr sz="1387"/>
            </a:lvl6pPr>
            <a:lvl7pPr>
              <a:defRPr sz="1387"/>
            </a:lvl7pPr>
            <a:lvl8pPr>
              <a:defRPr sz="1387"/>
            </a:lvl8pPr>
            <a:lvl9pPr>
              <a:defRPr sz="138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426369"/>
            <a:ext cx="3716169" cy="2642525"/>
          </a:xfrm>
        </p:spPr>
        <p:txBody>
          <a:bodyPr/>
          <a:lstStyle>
            <a:lvl1pPr marL="0" indent="0">
              <a:buNone/>
              <a:defRPr sz="1109"/>
            </a:lvl1pPr>
            <a:lvl2pPr marL="316977" indent="0">
              <a:buNone/>
              <a:defRPr sz="971"/>
            </a:lvl2pPr>
            <a:lvl3pPr marL="633954" indent="0">
              <a:buNone/>
              <a:defRPr sz="832"/>
            </a:lvl3pPr>
            <a:lvl4pPr marL="950930" indent="0">
              <a:buNone/>
              <a:defRPr sz="693"/>
            </a:lvl4pPr>
            <a:lvl5pPr marL="1267907" indent="0">
              <a:buNone/>
              <a:defRPr sz="693"/>
            </a:lvl5pPr>
            <a:lvl6pPr marL="1584884" indent="0">
              <a:buNone/>
              <a:defRPr sz="693"/>
            </a:lvl6pPr>
            <a:lvl7pPr marL="1901861" indent="0">
              <a:buNone/>
              <a:defRPr sz="693"/>
            </a:lvl7pPr>
            <a:lvl8pPr marL="2218837" indent="0">
              <a:buNone/>
              <a:defRPr sz="693"/>
            </a:lvl8pPr>
            <a:lvl9pPr marL="2535814" indent="0">
              <a:buNone/>
              <a:defRPr sz="6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5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316971"/>
            <a:ext cx="3716169" cy="1109398"/>
          </a:xfrm>
        </p:spPr>
        <p:txBody>
          <a:bodyPr anchor="b"/>
          <a:lstStyle>
            <a:lvl1pPr>
              <a:defRPr sz="22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684570"/>
            <a:ext cx="5833050" cy="3378821"/>
          </a:xfrm>
        </p:spPr>
        <p:txBody>
          <a:bodyPr anchor="t"/>
          <a:lstStyle>
            <a:lvl1pPr marL="0" indent="0">
              <a:buNone/>
              <a:defRPr sz="2219"/>
            </a:lvl1pPr>
            <a:lvl2pPr marL="316977" indent="0">
              <a:buNone/>
              <a:defRPr sz="1941"/>
            </a:lvl2pPr>
            <a:lvl3pPr marL="633954" indent="0">
              <a:buNone/>
              <a:defRPr sz="1664"/>
            </a:lvl3pPr>
            <a:lvl4pPr marL="950930" indent="0">
              <a:buNone/>
              <a:defRPr sz="1387"/>
            </a:lvl4pPr>
            <a:lvl5pPr marL="1267907" indent="0">
              <a:buNone/>
              <a:defRPr sz="1387"/>
            </a:lvl5pPr>
            <a:lvl6pPr marL="1584884" indent="0">
              <a:buNone/>
              <a:defRPr sz="1387"/>
            </a:lvl6pPr>
            <a:lvl7pPr marL="1901861" indent="0">
              <a:buNone/>
              <a:defRPr sz="1387"/>
            </a:lvl7pPr>
            <a:lvl8pPr marL="2218837" indent="0">
              <a:buNone/>
              <a:defRPr sz="1387"/>
            </a:lvl8pPr>
            <a:lvl9pPr marL="2535814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426369"/>
            <a:ext cx="3716169" cy="2642525"/>
          </a:xfrm>
        </p:spPr>
        <p:txBody>
          <a:bodyPr/>
          <a:lstStyle>
            <a:lvl1pPr marL="0" indent="0">
              <a:buNone/>
              <a:defRPr sz="1109"/>
            </a:lvl1pPr>
            <a:lvl2pPr marL="316977" indent="0">
              <a:buNone/>
              <a:defRPr sz="971"/>
            </a:lvl2pPr>
            <a:lvl3pPr marL="633954" indent="0">
              <a:buNone/>
              <a:defRPr sz="832"/>
            </a:lvl3pPr>
            <a:lvl4pPr marL="950930" indent="0">
              <a:buNone/>
              <a:defRPr sz="693"/>
            </a:lvl4pPr>
            <a:lvl5pPr marL="1267907" indent="0">
              <a:buNone/>
              <a:defRPr sz="693"/>
            </a:lvl5pPr>
            <a:lvl6pPr marL="1584884" indent="0">
              <a:buNone/>
              <a:defRPr sz="693"/>
            </a:lvl6pPr>
            <a:lvl7pPr marL="1901861" indent="0">
              <a:buNone/>
              <a:defRPr sz="693"/>
            </a:lvl7pPr>
            <a:lvl8pPr marL="2218837" indent="0">
              <a:buNone/>
              <a:defRPr sz="693"/>
            </a:lvl8pPr>
            <a:lvl9pPr marL="2535814" indent="0">
              <a:buNone/>
              <a:defRPr sz="6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1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7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5" y="253137"/>
            <a:ext cx="2484447" cy="40292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253137"/>
            <a:ext cx="7309316" cy="40292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5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253137"/>
            <a:ext cx="9937790" cy="918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1265682"/>
            <a:ext cx="9937790" cy="3016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4406776"/>
            <a:ext cx="2592467" cy="253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7A0BB-7C8B-45A4-91F3-256D4AFFAECF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4406776"/>
            <a:ext cx="3888700" cy="253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4406776"/>
            <a:ext cx="2592467" cy="253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9E218-C581-4598-8A20-F19EBFF94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2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33954" rtl="0" eaLnBrk="1" latinLnBrk="0" hangingPunct="1">
        <a:lnSpc>
          <a:spcPct val="90000"/>
        </a:lnSpc>
        <a:spcBef>
          <a:spcPct val="0"/>
        </a:spcBef>
        <a:buNone/>
        <a:defRPr sz="30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488" indent="-158488" algn="l" defTabSz="63395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1pPr>
      <a:lvl2pPr marL="475465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664" kern="1200">
          <a:solidFill>
            <a:schemeClr val="tx1"/>
          </a:solidFill>
          <a:latin typeface="+mn-lt"/>
          <a:ea typeface="+mn-ea"/>
          <a:cs typeface="+mn-cs"/>
        </a:defRPr>
      </a:lvl2pPr>
      <a:lvl3pPr marL="792442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387" kern="1200">
          <a:solidFill>
            <a:schemeClr val="tx1"/>
          </a:solidFill>
          <a:latin typeface="+mn-lt"/>
          <a:ea typeface="+mn-ea"/>
          <a:cs typeface="+mn-cs"/>
        </a:defRPr>
      </a:lvl3pPr>
      <a:lvl4pPr marL="1109419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4pPr>
      <a:lvl5pPr marL="1426395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5pPr>
      <a:lvl6pPr marL="1743372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6pPr>
      <a:lvl7pPr marL="2060349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7pPr>
      <a:lvl8pPr marL="2377326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8pPr>
      <a:lvl9pPr marL="2694302" indent="-158488" algn="l" defTabSz="633954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1pPr>
      <a:lvl2pPr marL="316977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2pPr>
      <a:lvl3pPr marL="633954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3pPr>
      <a:lvl4pPr marL="950930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4pPr>
      <a:lvl5pPr marL="1267907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5pPr>
      <a:lvl6pPr marL="1584884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6pPr>
      <a:lvl7pPr marL="1901861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7pPr>
      <a:lvl8pPr marL="2218837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8pPr>
      <a:lvl9pPr marL="2535814" algn="l" defTabSz="633954" rtl="0" eaLnBrk="1" latinLnBrk="0" hangingPunct="1">
        <a:defRPr sz="12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C0C356-1C33-9116-CDF9-DCA23BBB0D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515" y="1288836"/>
            <a:ext cx="490729" cy="3115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BE012C-E631-B2A4-0A75-AE701C0CE0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8" y="356553"/>
            <a:ext cx="753445" cy="4041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A953DE-4AF8-E6C8-BAE8-DD502DDADE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893" y="1291781"/>
            <a:ext cx="361005" cy="311514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1611880" y="628169"/>
            <a:ext cx="36404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MSc </a:t>
            </a:r>
            <a:r>
              <a:rPr lang="en-US" sz="800" b="1" dirty="0" err="1">
                <a:solidFill>
                  <a:srgbClr val="173C67"/>
                </a:solidFill>
                <a:latin typeface="Helvetica Neue LT Pro 85 Heavy"/>
              </a:rPr>
              <a:t>në</a:t>
            </a:r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173C67"/>
                </a:solidFill>
                <a:latin typeface="Helvetica Neue LT Pro 85 Heavy"/>
              </a:rPr>
              <a:t>Infermieri</a:t>
            </a:r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 - ANP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611880" y="818675"/>
            <a:ext cx="55534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>
                <a:solidFill>
                  <a:srgbClr val="173C67"/>
                </a:solidFill>
                <a:latin typeface="Helvetica Neue LT Pro 85 Heavy"/>
              </a:rPr>
              <a:t>ORARI I LIGJËRATAVE DHE USHTRIMEVE PËR</a:t>
            </a:r>
            <a:endParaRPr lang="en-US" sz="800" dirty="0">
              <a:solidFill>
                <a:srgbClr val="173C67"/>
              </a:solidFill>
              <a:latin typeface="Helvetica Neue LT Pro 85 Heavy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26D01A9-B2EB-883B-32B9-73971FE3E767}"/>
              </a:ext>
            </a:extLst>
          </p:cNvPr>
          <p:cNvSpPr txBox="1"/>
          <p:nvPr/>
        </p:nvSpPr>
        <p:spPr>
          <a:xfrm>
            <a:off x="1611880" y="1002256"/>
            <a:ext cx="55534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800" b="1" dirty="0">
                <a:solidFill>
                  <a:srgbClr val="173C67"/>
                </a:solidFill>
                <a:latin typeface="Helvetica Neue LT Pro 85 Heavy"/>
              </a:rPr>
              <a:t>VITIN AKADEMIK 2023/2024 11 Mars 2024 – 25 Maj 2024</a:t>
            </a:r>
            <a:endParaRPr lang="en-US" sz="800" b="1" dirty="0">
              <a:solidFill>
                <a:srgbClr val="173C67"/>
              </a:solidFill>
              <a:latin typeface="Helvetica Neue LT Pro 85 Heavy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1867080"/>
            <a:ext cx="1610033" cy="48719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10" y="1288836"/>
            <a:ext cx="926979" cy="577210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195" y="1288836"/>
            <a:ext cx="1093253" cy="577210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97" y="1288836"/>
            <a:ext cx="778443" cy="57721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10" y="1288836"/>
            <a:ext cx="606581" cy="577210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080" y="1288836"/>
            <a:ext cx="514345" cy="577210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23" y="1288836"/>
            <a:ext cx="710718" cy="577210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56" y="1288836"/>
            <a:ext cx="433269" cy="577210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49" y="1288836"/>
            <a:ext cx="1323308" cy="577210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66" y="1288836"/>
            <a:ext cx="1609318" cy="577210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2363438"/>
            <a:ext cx="1610033" cy="52203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2894748"/>
            <a:ext cx="1610033" cy="340555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3247297"/>
            <a:ext cx="1610033" cy="339745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0253BC4D-99A2-5A9D-72CA-9EE708DB1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3596798"/>
            <a:ext cx="1610033" cy="339745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7" y="3945495"/>
            <a:ext cx="1610033" cy="452514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1867080"/>
            <a:ext cx="1320342" cy="48719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2363438"/>
            <a:ext cx="1320342" cy="522034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2894748"/>
            <a:ext cx="1320342" cy="340555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3247297"/>
            <a:ext cx="1320342" cy="339745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44C2E511-EB8C-498F-8256-EDF01651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3596798"/>
            <a:ext cx="1320342" cy="339745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28" y="3945495"/>
            <a:ext cx="1320342" cy="452514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1867080"/>
            <a:ext cx="433269" cy="48719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2363438"/>
            <a:ext cx="433269" cy="522034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2894748"/>
            <a:ext cx="433269" cy="340555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3247297"/>
            <a:ext cx="433269" cy="339745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01A9C882-4096-1093-C137-3EFA29D4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3596798"/>
            <a:ext cx="433269" cy="339745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3" y="3945495"/>
            <a:ext cx="433269" cy="452514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1867080"/>
            <a:ext cx="710718" cy="48719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2363438"/>
            <a:ext cx="710718" cy="52203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2894748"/>
            <a:ext cx="710718" cy="340555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3247297"/>
            <a:ext cx="710718" cy="339745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BBE557-DB46-3657-B9E1-24CA92C4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3596798"/>
            <a:ext cx="710718" cy="339745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1" y="3945495"/>
            <a:ext cx="710718" cy="452514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17" y="1867080"/>
            <a:ext cx="514345" cy="48719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17" y="2363438"/>
            <a:ext cx="514345" cy="522034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17" y="2894748"/>
            <a:ext cx="514345" cy="340555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17" y="3247297"/>
            <a:ext cx="514345" cy="339745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4A1E79C9-0C71-1695-21C7-ACBAA851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17" y="3596798"/>
            <a:ext cx="514345" cy="339745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36" y="3942976"/>
            <a:ext cx="514345" cy="452514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1867080"/>
            <a:ext cx="606581" cy="48719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2363438"/>
            <a:ext cx="606581" cy="522034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2894748"/>
            <a:ext cx="606581" cy="340555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3247297"/>
            <a:ext cx="606581" cy="339745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BA1A07E-F8E0-688A-50E7-E97EE7C60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3596798"/>
            <a:ext cx="606581" cy="339745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46" y="3945495"/>
            <a:ext cx="606581" cy="452514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48" y="1867080"/>
            <a:ext cx="778244" cy="48719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69" y="2360919"/>
            <a:ext cx="778244" cy="522034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48" y="2894748"/>
            <a:ext cx="778244" cy="340555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48" y="3247297"/>
            <a:ext cx="778244" cy="339745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A81FE3A0-AF5F-6CA0-091B-AA70F038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48" y="3596798"/>
            <a:ext cx="778244" cy="339745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48" y="3945495"/>
            <a:ext cx="778244" cy="452514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4" y="1867080"/>
            <a:ext cx="1091272" cy="48719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829" y="2362958"/>
            <a:ext cx="1091272" cy="522034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4" y="2894748"/>
            <a:ext cx="1091272" cy="340555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4" y="3247297"/>
            <a:ext cx="1091272" cy="339745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B0D218E3-8E66-EFFA-8359-0166EF8CF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4" y="3596798"/>
            <a:ext cx="1091272" cy="339745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4" y="3945495"/>
            <a:ext cx="1091272" cy="452514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1867080"/>
            <a:ext cx="926979" cy="48719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2363438"/>
            <a:ext cx="926979" cy="522034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2894748"/>
            <a:ext cx="926979" cy="340555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3247297"/>
            <a:ext cx="926979" cy="339745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22C1835C-024B-FCAA-1F1B-54E79C8D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3596798"/>
            <a:ext cx="926979" cy="339745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8" y="3945495"/>
            <a:ext cx="926979" cy="452514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508648" y="2741634"/>
            <a:ext cx="29589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solidFill>
                  <a:schemeClr val="bg1"/>
                </a:solidFill>
                <a:latin typeface="Helvetica Neue LT Pro 85 Heavy"/>
              </a:rPr>
              <a:t>Semestri II 11 Mars 2024 – 25 Maj 2024</a:t>
            </a:r>
            <a:endParaRPr lang="en-US" sz="8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1700864" y="1463489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20055" y="1463489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677682" y="1463489"/>
            <a:ext cx="5167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123987" y="1463489"/>
            <a:ext cx="59993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5775398" y="1463489"/>
            <a:ext cx="69263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313127" y="1463489"/>
            <a:ext cx="7533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6914299" y="1463489"/>
            <a:ext cx="91667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7755137" y="1463489"/>
            <a:ext cx="9166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00" b="1" dirty="0" smtClean="0">
                <a:solidFill>
                  <a:schemeClr val="bg1"/>
                </a:solidFill>
                <a:latin typeface="Helvetica Neue LT Pro 85 Heavy"/>
              </a:rPr>
              <a:t>ENJTE</a:t>
            </a:r>
            <a:endParaRPr lang="en-US" sz="8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8850607" y="1463489"/>
            <a:ext cx="9100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475121" y="1463489"/>
            <a:ext cx="53551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137642" y="1463489"/>
            <a:ext cx="4078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  <a:latin typeface="Helvetica Neue LT Pro 85 Heavy"/>
              </a:rPr>
              <a:t>NR.</a:t>
            </a:r>
            <a:endParaRPr lang="en-US" sz="8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302490" y="1874366"/>
            <a:ext cx="1355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221212" y="2361744"/>
            <a:ext cx="29379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217751" y="3599003"/>
            <a:ext cx="2797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212050" y="2894252"/>
            <a:ext cx="2797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BF4DE4B7-86B0-BDEA-0BE8-3F16D6DB410F}"/>
              </a:ext>
            </a:extLst>
          </p:cNvPr>
          <p:cNvSpPr txBox="1"/>
          <p:nvPr/>
        </p:nvSpPr>
        <p:spPr>
          <a:xfrm>
            <a:off x="1182668" y="3244295"/>
            <a:ext cx="33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F5E38EE-06FE-0C24-ECF0-705F2F74A833}"/>
              </a:ext>
            </a:extLst>
          </p:cNvPr>
          <p:cNvSpPr txBox="1"/>
          <p:nvPr/>
        </p:nvSpPr>
        <p:spPr>
          <a:xfrm>
            <a:off x="1700864" y="1857552"/>
            <a:ext cx="12273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Etika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e zbatuar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BC0BBFA-078C-888E-E1A6-2884B80FEB99}"/>
              </a:ext>
            </a:extLst>
          </p:cNvPr>
          <p:cNvSpPr txBox="1"/>
          <p:nvPr/>
        </p:nvSpPr>
        <p:spPr>
          <a:xfrm>
            <a:off x="1700864" y="2361745"/>
            <a:ext cx="152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Udhëheqja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e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projektit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menaxhimi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ndryshimit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AF187261-0F10-2A3D-CB4E-7C83D0C2BAA8}"/>
              </a:ext>
            </a:extLst>
          </p:cNvPr>
          <p:cNvSpPr txBox="1"/>
          <p:nvPr/>
        </p:nvSpPr>
        <p:spPr>
          <a:xfrm>
            <a:off x="3318876" y="3035233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Klara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Cahani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472CBC84-66DB-7D9B-2FEA-F66626114C32}"/>
              </a:ext>
            </a:extLst>
          </p:cNvPr>
          <p:cNvSpPr txBox="1"/>
          <p:nvPr/>
        </p:nvSpPr>
        <p:spPr>
          <a:xfrm>
            <a:off x="3898848" y="3599002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Ilirjana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Alloqi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62A7F94C-4D69-BABD-836E-5D1B255E0FBD}"/>
              </a:ext>
            </a:extLst>
          </p:cNvPr>
          <p:cNvSpPr txBox="1"/>
          <p:nvPr/>
        </p:nvSpPr>
        <p:spPr>
          <a:xfrm>
            <a:off x="4672656" y="3921273"/>
            <a:ext cx="40186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B0DBBDEC-7F45-95E7-0EF4-D30DE557F636}"/>
              </a:ext>
            </a:extLst>
          </p:cNvPr>
          <p:cNvSpPr txBox="1"/>
          <p:nvPr/>
        </p:nvSpPr>
        <p:spPr>
          <a:xfrm>
            <a:off x="4690418" y="3599002"/>
            <a:ext cx="35446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9BA3E97-AE7C-451E-E0FA-176F2F8848D4}"/>
              </a:ext>
            </a:extLst>
          </p:cNvPr>
          <p:cNvSpPr txBox="1"/>
          <p:nvPr/>
        </p:nvSpPr>
        <p:spPr>
          <a:xfrm>
            <a:off x="4680585" y="3233453"/>
            <a:ext cx="3503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AB7B8B6-2E3C-E104-E57A-C55F651E58DC}"/>
              </a:ext>
            </a:extLst>
          </p:cNvPr>
          <p:cNvSpPr txBox="1"/>
          <p:nvPr/>
        </p:nvSpPr>
        <p:spPr>
          <a:xfrm>
            <a:off x="4676689" y="2894251"/>
            <a:ext cx="4056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43AA397-E5BF-90F1-53CF-39DBA195CB95}"/>
              </a:ext>
            </a:extLst>
          </p:cNvPr>
          <p:cNvSpPr txBox="1"/>
          <p:nvPr/>
        </p:nvSpPr>
        <p:spPr>
          <a:xfrm>
            <a:off x="4677871" y="2361744"/>
            <a:ext cx="39143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BEA766B-737D-2894-EEC0-72DE2557F794}"/>
              </a:ext>
            </a:extLst>
          </p:cNvPr>
          <p:cNvSpPr txBox="1"/>
          <p:nvPr/>
        </p:nvSpPr>
        <p:spPr>
          <a:xfrm>
            <a:off x="4691506" y="1857551"/>
            <a:ext cx="3760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D745F948-ED19-39F7-90D6-3C117D0F7940}"/>
              </a:ext>
            </a:extLst>
          </p:cNvPr>
          <p:cNvSpPr txBox="1"/>
          <p:nvPr/>
        </p:nvSpPr>
        <p:spPr>
          <a:xfrm>
            <a:off x="5174532" y="3921273"/>
            <a:ext cx="4949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 304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723CEE8A-C59D-8161-47FF-1318EF71ADFB}"/>
              </a:ext>
            </a:extLst>
          </p:cNvPr>
          <p:cNvSpPr txBox="1"/>
          <p:nvPr/>
        </p:nvSpPr>
        <p:spPr>
          <a:xfrm>
            <a:off x="5169048" y="3617853"/>
            <a:ext cx="6498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L/U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: 304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EDC3D749-B44A-ABCE-085E-B60DA4F27442}"/>
              </a:ext>
            </a:extLst>
          </p:cNvPr>
          <p:cNvSpPr txBox="1"/>
          <p:nvPr/>
        </p:nvSpPr>
        <p:spPr>
          <a:xfrm>
            <a:off x="5147047" y="3241919"/>
            <a:ext cx="646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 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Online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 304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AB9AA63-D3B3-1129-1F23-1F379386296E}"/>
              </a:ext>
            </a:extLst>
          </p:cNvPr>
          <p:cNvSpPr txBox="1"/>
          <p:nvPr/>
        </p:nvSpPr>
        <p:spPr>
          <a:xfrm>
            <a:off x="5142570" y="2868875"/>
            <a:ext cx="6112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 304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 204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3BE1777-7B1A-1FFB-9CD5-AAB2DB3ECD05}"/>
              </a:ext>
            </a:extLst>
          </p:cNvPr>
          <p:cNvSpPr txBox="1"/>
          <p:nvPr/>
        </p:nvSpPr>
        <p:spPr>
          <a:xfrm>
            <a:off x="5155145" y="2400000"/>
            <a:ext cx="4886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L/U: 304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EA34CE6D-D9E0-1C07-1086-F86C7EC57CF7}"/>
              </a:ext>
            </a:extLst>
          </p:cNvPr>
          <p:cNvSpPr txBox="1"/>
          <p:nvPr/>
        </p:nvSpPr>
        <p:spPr>
          <a:xfrm>
            <a:off x="5134185" y="1857552"/>
            <a:ext cx="6409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 304</a:t>
            </a:r>
          </a:p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U: 304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8BCC820-80FD-3670-0782-97574264CB85}"/>
              </a:ext>
            </a:extLst>
          </p:cNvPr>
          <p:cNvSpPr txBox="1"/>
          <p:nvPr/>
        </p:nvSpPr>
        <p:spPr>
          <a:xfrm>
            <a:off x="3567317" y="1857551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Ditar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Kabashi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2F987AF9-A637-FD81-749A-675DFA1E9C34}"/>
              </a:ext>
            </a:extLst>
          </p:cNvPr>
          <p:cNvSpPr txBox="1"/>
          <p:nvPr/>
        </p:nvSpPr>
        <p:spPr>
          <a:xfrm>
            <a:off x="1700863" y="2894252"/>
            <a:ext cx="1333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Plani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Hulumtues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dhe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Shkrimi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Raportit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760BBDC4-33B1-E7AA-AC68-BC6FA045E13F}"/>
              </a:ext>
            </a:extLst>
          </p:cNvPr>
          <p:cNvSpPr txBox="1"/>
          <p:nvPr/>
        </p:nvSpPr>
        <p:spPr>
          <a:xfrm>
            <a:off x="1700863" y="3233454"/>
            <a:ext cx="15108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Fiziologji dhe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Patofiziologji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EBF6A86-C50F-A651-0DAA-A34DA3E9DDCE}"/>
              </a:ext>
            </a:extLst>
          </p:cNvPr>
          <p:cNvSpPr txBox="1"/>
          <p:nvPr/>
        </p:nvSpPr>
        <p:spPr>
          <a:xfrm>
            <a:off x="1700864" y="3599002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Farmakologji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5789A96-3BA8-286E-01BA-C4527490C7C6}"/>
              </a:ext>
            </a:extLst>
          </p:cNvPr>
          <p:cNvSpPr txBox="1"/>
          <p:nvPr/>
        </p:nvSpPr>
        <p:spPr>
          <a:xfrm>
            <a:off x="3318876" y="4060676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Naime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Brajshori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9E3056B-B9F9-A30A-D50E-FFBADB359185}"/>
              </a:ext>
            </a:extLst>
          </p:cNvPr>
          <p:cNvSpPr txBox="1"/>
          <p:nvPr/>
        </p:nvSpPr>
        <p:spPr>
          <a:xfrm>
            <a:off x="1700864" y="3921274"/>
            <a:ext cx="14060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Menaxhimi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tranzicionit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58705A1-075E-6899-1A12-0D4EE5911401}"/>
              </a:ext>
            </a:extLst>
          </p:cNvPr>
          <p:cNvSpPr txBox="1"/>
          <p:nvPr/>
        </p:nvSpPr>
        <p:spPr>
          <a:xfrm>
            <a:off x="3836667" y="2034899"/>
            <a:ext cx="8447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Kaltrina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Azizi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56B320CA-B014-1A9F-8FEF-7A5625B689E5}"/>
              </a:ext>
            </a:extLst>
          </p:cNvPr>
          <p:cNvSpPr txBox="1"/>
          <p:nvPr/>
        </p:nvSpPr>
        <p:spPr>
          <a:xfrm>
            <a:off x="3586236" y="2380949"/>
            <a:ext cx="12084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Muhamet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Abdullahu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C1A56245-FC61-43D9-C10A-0BAA2DF08F01}"/>
              </a:ext>
            </a:extLst>
          </p:cNvPr>
          <p:cNvSpPr txBox="1"/>
          <p:nvPr/>
        </p:nvSpPr>
        <p:spPr>
          <a:xfrm>
            <a:off x="3546969" y="3739988"/>
            <a:ext cx="11717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Kathleen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Pappritz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2C34D885-81CB-AA6E-452C-76ACC589A314}"/>
              </a:ext>
            </a:extLst>
          </p:cNvPr>
          <p:cNvSpPr txBox="1"/>
          <p:nvPr/>
        </p:nvSpPr>
        <p:spPr>
          <a:xfrm>
            <a:off x="3531972" y="4198221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Mimoza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Ahmetaj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721CF8F-1D8E-D9A8-334D-D7A52EF93712}"/>
              </a:ext>
            </a:extLst>
          </p:cNvPr>
          <p:cNvSpPr txBox="1"/>
          <p:nvPr/>
        </p:nvSpPr>
        <p:spPr>
          <a:xfrm>
            <a:off x="3318876" y="1857551"/>
            <a:ext cx="4293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DA65F044-5545-5E65-FF37-1C5FDBFF01DF}"/>
              </a:ext>
            </a:extLst>
          </p:cNvPr>
          <p:cNvSpPr txBox="1"/>
          <p:nvPr/>
        </p:nvSpPr>
        <p:spPr>
          <a:xfrm>
            <a:off x="3318876" y="2034899"/>
            <a:ext cx="7033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PhD. cand.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81A0C106-7DF3-2D77-57EC-9CA51758EF5C}"/>
              </a:ext>
            </a:extLst>
          </p:cNvPr>
          <p:cNvSpPr txBox="1"/>
          <p:nvPr/>
        </p:nvSpPr>
        <p:spPr>
          <a:xfrm>
            <a:off x="3318876" y="2361744"/>
            <a:ext cx="49415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rgbClr val="173C67"/>
                </a:solidFill>
                <a:latin typeface="Helvetica Neue LT Pro 85 Heavy"/>
              </a:rPr>
              <a:t>PhD.</a:t>
            </a:r>
            <a:endParaRPr lang="en-US" sz="800" dirty="0">
              <a:solidFill>
                <a:srgbClr val="173C67"/>
              </a:solidFill>
              <a:latin typeface="Helvetica Neue LT Pro 85 Heavy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E7A690EB-7A79-247A-4AE7-FAE85A16AC7D}"/>
              </a:ext>
            </a:extLst>
          </p:cNvPr>
          <p:cNvSpPr txBox="1"/>
          <p:nvPr/>
        </p:nvSpPr>
        <p:spPr>
          <a:xfrm>
            <a:off x="3271113" y="3587231"/>
            <a:ext cx="7988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E8B52FAE-62FE-61C6-C9E4-9FAC50BF1B13}"/>
              </a:ext>
            </a:extLst>
          </p:cNvPr>
          <p:cNvSpPr txBox="1"/>
          <p:nvPr/>
        </p:nvSpPr>
        <p:spPr>
          <a:xfrm>
            <a:off x="3280777" y="3747998"/>
            <a:ext cx="41454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PhD.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679FB673-5A6E-4E59-674B-6AA581DEC833}"/>
              </a:ext>
            </a:extLst>
          </p:cNvPr>
          <p:cNvSpPr txBox="1"/>
          <p:nvPr/>
        </p:nvSpPr>
        <p:spPr>
          <a:xfrm>
            <a:off x="3318876" y="3921273"/>
            <a:ext cx="122739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Prof. Ass. Dr.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D4E8A125-655E-4617-80DC-3710E87E88AE}"/>
              </a:ext>
            </a:extLst>
          </p:cNvPr>
          <p:cNvSpPr txBox="1"/>
          <p:nvPr/>
        </p:nvSpPr>
        <p:spPr>
          <a:xfrm>
            <a:off x="3318877" y="4201095"/>
            <a:ext cx="66213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5B474F32-CBAD-E066-365F-40799BFDC0BA}"/>
              </a:ext>
            </a:extLst>
          </p:cNvPr>
          <p:cNvSpPr txBox="1"/>
          <p:nvPr/>
        </p:nvSpPr>
        <p:spPr>
          <a:xfrm>
            <a:off x="10557933" y="1857552"/>
            <a:ext cx="1929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0C6EADF-AFD2-CFDF-CDDA-187D9374B1EF}"/>
              </a:ext>
            </a:extLst>
          </p:cNvPr>
          <p:cNvSpPr txBox="1"/>
          <p:nvPr/>
        </p:nvSpPr>
        <p:spPr>
          <a:xfrm>
            <a:off x="10536358" y="2361745"/>
            <a:ext cx="23605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E5C9D98-1B54-0A38-B252-70D63EB90675}"/>
              </a:ext>
            </a:extLst>
          </p:cNvPr>
          <p:cNvSpPr txBox="1"/>
          <p:nvPr/>
        </p:nvSpPr>
        <p:spPr>
          <a:xfrm>
            <a:off x="10514515" y="3233454"/>
            <a:ext cx="2797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34BEECE-B5CF-6678-6E1F-42F775EBCF2B}"/>
              </a:ext>
            </a:extLst>
          </p:cNvPr>
          <p:cNvSpPr txBox="1"/>
          <p:nvPr/>
        </p:nvSpPr>
        <p:spPr>
          <a:xfrm>
            <a:off x="10514515" y="2894252"/>
            <a:ext cx="2797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427E383B-F370-313F-FEAD-4FC3552E8652}"/>
              </a:ext>
            </a:extLst>
          </p:cNvPr>
          <p:cNvSpPr txBox="1"/>
          <p:nvPr/>
        </p:nvSpPr>
        <p:spPr>
          <a:xfrm>
            <a:off x="10510210" y="3599003"/>
            <a:ext cx="26825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F6E12-6C4B-ABCF-1644-CC057023F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91" y="1292293"/>
            <a:ext cx="696550" cy="5772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45959A-6956-833B-D213-3989366FB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1864561"/>
            <a:ext cx="696550" cy="4871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E234DD-8BB0-4B7B-B9AA-823BE8D86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2360919"/>
            <a:ext cx="696550" cy="5220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95A717-50AC-7DBD-222D-E60232571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2892229"/>
            <a:ext cx="696550" cy="3405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99F897-C15C-79B3-F3B6-B1E0F6617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3244778"/>
            <a:ext cx="696550" cy="3397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05C1E7-B802-FBDD-869E-B4F9A3D5C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3594279"/>
            <a:ext cx="696550" cy="3397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7903455-4631-0D70-9949-A1FECF685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89" y="3942976"/>
            <a:ext cx="696550" cy="4525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EAAEF7-746C-3C6A-B32A-3C3A668B3FA0}"/>
              </a:ext>
            </a:extLst>
          </p:cNvPr>
          <p:cNvSpPr txBox="1"/>
          <p:nvPr/>
        </p:nvSpPr>
        <p:spPr>
          <a:xfrm>
            <a:off x="9757768" y="1460970"/>
            <a:ext cx="9100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00" b="1" dirty="0" smtClean="0">
                <a:solidFill>
                  <a:schemeClr val="bg1"/>
                </a:solidFill>
                <a:latin typeface="Helvetica Neue LT Pro 85 Heavy"/>
              </a:rPr>
              <a:t>SHTUNË</a:t>
            </a:r>
            <a:endParaRPr lang="en-US" sz="800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971CC-04D0-11E6-FC5F-FDCBC91F0566}"/>
              </a:ext>
            </a:extLst>
          </p:cNvPr>
          <p:cNvSpPr txBox="1"/>
          <p:nvPr/>
        </p:nvSpPr>
        <p:spPr>
          <a:xfrm>
            <a:off x="3863553" y="2536127"/>
            <a:ext cx="9276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Adnan Hoxha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F86B5D-821A-CA37-E885-51A8649E65C7}"/>
              </a:ext>
            </a:extLst>
          </p:cNvPr>
          <p:cNvSpPr txBox="1"/>
          <p:nvPr/>
        </p:nvSpPr>
        <p:spPr>
          <a:xfrm>
            <a:off x="3321882" y="2529571"/>
            <a:ext cx="7287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PhD. cand.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3B1D0A-8369-33F9-754C-8798554316E5}"/>
              </a:ext>
            </a:extLst>
          </p:cNvPr>
          <p:cNvSpPr txBox="1"/>
          <p:nvPr/>
        </p:nvSpPr>
        <p:spPr>
          <a:xfrm>
            <a:off x="3727144" y="2893300"/>
            <a:ext cx="9276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Ilir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Hoxha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F8F249-3F3A-85CB-D7D6-0F8F4E4A1EC0}"/>
              </a:ext>
            </a:extLst>
          </p:cNvPr>
          <p:cNvSpPr txBox="1"/>
          <p:nvPr/>
        </p:nvSpPr>
        <p:spPr>
          <a:xfrm>
            <a:off x="3319303" y="2894251"/>
            <a:ext cx="7287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Prof. Dr</a:t>
            </a:r>
            <a:r>
              <a:rPr lang="en-US" sz="800" dirty="0" smtClean="0">
                <a:solidFill>
                  <a:srgbClr val="173C67"/>
                </a:solidFill>
                <a:latin typeface="Helvetica Neue LT Pro 85 Heavy"/>
              </a:rPr>
              <a:t>.    </a:t>
            </a:r>
            <a:endParaRPr lang="en-US" sz="800" dirty="0">
              <a:solidFill>
                <a:srgbClr val="173C67"/>
              </a:solidFill>
              <a:latin typeface="Helvetica Neue LT Pro 85 Heavy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3C1CBB-616C-AFD7-A71B-032D1832C631}"/>
              </a:ext>
            </a:extLst>
          </p:cNvPr>
          <p:cNvSpPr txBox="1"/>
          <p:nvPr/>
        </p:nvSpPr>
        <p:spPr>
          <a:xfrm>
            <a:off x="3537311" y="3233453"/>
            <a:ext cx="9276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Ekrem</a:t>
            </a:r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 </a:t>
            </a:r>
            <a:r>
              <a:rPr lang="en-US" sz="800" b="1" dirty="0" err="1">
                <a:solidFill>
                  <a:srgbClr val="474848"/>
                </a:solidFill>
                <a:latin typeface="Helvetica Neue LT Pro 85 Heavy"/>
              </a:rPr>
              <a:t>Maloku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F4C300-0173-9548-15D5-D3D2FE634910}"/>
              </a:ext>
            </a:extLst>
          </p:cNvPr>
          <p:cNvSpPr txBox="1"/>
          <p:nvPr/>
        </p:nvSpPr>
        <p:spPr>
          <a:xfrm>
            <a:off x="3303526" y="3246287"/>
            <a:ext cx="7287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MD.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D1FD3D-805B-1E34-5B51-7C121EAF9D7B}"/>
              </a:ext>
            </a:extLst>
          </p:cNvPr>
          <p:cNvSpPr txBox="1"/>
          <p:nvPr/>
        </p:nvSpPr>
        <p:spPr>
          <a:xfrm>
            <a:off x="1186559" y="3981569"/>
            <a:ext cx="3243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173C67"/>
                </a:solidFill>
                <a:latin typeface="Helvetica Neue LT Pro 85 Heavy"/>
              </a:rPr>
              <a:t>VI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D2A276-9793-39A8-5018-CF4189A2AF3A}"/>
              </a:ext>
            </a:extLst>
          </p:cNvPr>
          <p:cNvSpPr txBox="1"/>
          <p:nvPr/>
        </p:nvSpPr>
        <p:spPr>
          <a:xfrm>
            <a:off x="3808063" y="3367834"/>
            <a:ext cx="9276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Gloriosa Dobra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88013B-F985-11C7-F559-AB6A35FC7B1F}"/>
              </a:ext>
            </a:extLst>
          </p:cNvPr>
          <p:cNvSpPr txBox="1"/>
          <p:nvPr/>
        </p:nvSpPr>
        <p:spPr>
          <a:xfrm>
            <a:off x="3283797" y="3367834"/>
            <a:ext cx="7287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173C67"/>
                </a:solidFill>
                <a:latin typeface="Helvetica Neue LT Pro 85 Heavy"/>
              </a:rPr>
              <a:t>Ph D cand.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4702B6-06BF-AB0A-FF48-A0CAA89FA491}"/>
              </a:ext>
            </a:extLst>
          </p:cNvPr>
          <p:cNvSpPr txBox="1"/>
          <p:nvPr/>
        </p:nvSpPr>
        <p:spPr>
          <a:xfrm>
            <a:off x="6297519" y="1813487"/>
            <a:ext cx="6587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</a:t>
            </a:r>
            <a:r>
              <a:rPr lang="pl-PL" sz="800" b="1" dirty="0" smtClean="0">
                <a:solidFill>
                  <a:srgbClr val="474848"/>
                </a:solidFill>
                <a:latin typeface="Helvetica Neue LT Pro 85 Heavy"/>
              </a:rPr>
              <a:t>: 16:30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 -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    18:00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849195-E3FB-2AF6-5466-69AB4904CAFF}"/>
              </a:ext>
            </a:extLst>
          </p:cNvPr>
          <p:cNvSpPr txBox="1"/>
          <p:nvPr/>
        </p:nvSpPr>
        <p:spPr>
          <a:xfrm>
            <a:off x="7732522" y="3064049"/>
            <a:ext cx="101666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L: 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15:45 – 17:15 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067930-F1CB-F9AB-80F3-CA9A9E360877}"/>
              </a:ext>
            </a:extLst>
          </p:cNvPr>
          <p:cNvSpPr txBox="1"/>
          <p:nvPr/>
        </p:nvSpPr>
        <p:spPr>
          <a:xfrm>
            <a:off x="7732817" y="3313084"/>
            <a:ext cx="9940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U: </a:t>
            </a:r>
            <a:r>
              <a:rPr lang="it-IT" sz="800" b="1" dirty="0" smtClean="0">
                <a:solidFill>
                  <a:srgbClr val="474848"/>
                </a:solidFill>
                <a:latin typeface="Helvetica Neue LT Pro 85 Heavy"/>
              </a:rPr>
              <a:t>17:15 – 18:45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FCA7FCF-7815-E817-2D4E-FB58AC74DC7E}"/>
              </a:ext>
            </a:extLst>
          </p:cNvPr>
          <p:cNvSpPr txBox="1"/>
          <p:nvPr/>
        </p:nvSpPr>
        <p:spPr>
          <a:xfrm>
            <a:off x="9775188" y="2355806"/>
            <a:ext cx="580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L: 11:15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    12:45 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U: 14:00</a:t>
            </a: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    15:30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CD1CD03-2E81-9B73-03A5-97D9E6649304}"/>
              </a:ext>
            </a:extLst>
          </p:cNvPr>
          <p:cNvSpPr txBox="1"/>
          <p:nvPr/>
        </p:nvSpPr>
        <p:spPr>
          <a:xfrm>
            <a:off x="9775188" y="3233454"/>
            <a:ext cx="810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L: 15:30</a:t>
            </a:r>
          </a:p>
          <a:p>
            <a:r>
              <a:rPr lang="it-IT" sz="800" b="1" dirty="0">
                <a:solidFill>
                  <a:srgbClr val="474848"/>
                </a:solidFill>
                <a:latin typeface="Helvetica Neue LT Pro 85 Heavy"/>
              </a:rPr>
              <a:t>    17:00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47F48E-8E68-022D-CA87-5A9212AB5C89}"/>
              </a:ext>
            </a:extLst>
          </p:cNvPr>
          <p:cNvSpPr txBox="1"/>
          <p:nvPr/>
        </p:nvSpPr>
        <p:spPr>
          <a:xfrm>
            <a:off x="10520256" y="3921274"/>
            <a:ext cx="26825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Neue LT Pro 85 Heavy"/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619696-ED88-6C1F-2B7F-3947D87062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65" y="1293559"/>
            <a:ext cx="148150" cy="577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2C85D9-78D6-ADD3-4531-BD44B3D62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1868403"/>
            <a:ext cx="148150" cy="4871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91738-9798-35E3-92D3-A904DE6CE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2364761"/>
            <a:ext cx="148150" cy="5220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BC3B2-897E-11B2-7866-FCD1ABE79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2896071"/>
            <a:ext cx="148150" cy="3405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7EFDDC-E938-1F6C-BB09-EF049DC9C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3248620"/>
            <a:ext cx="148150" cy="339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6723C-7B87-AC98-F0EE-30D690A78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3598121"/>
            <a:ext cx="148150" cy="3397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96C598-E46B-1240-721D-B90061FF5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92" y="3946818"/>
            <a:ext cx="148150" cy="4525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06B3C6D-D36A-D845-BD9E-5B0BC5675AB9}"/>
              </a:ext>
            </a:extLst>
          </p:cNvPr>
          <p:cNvSpPr txBox="1"/>
          <p:nvPr/>
        </p:nvSpPr>
        <p:spPr>
          <a:xfrm>
            <a:off x="1481240" y="3918754"/>
            <a:ext cx="2157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  <a:endParaRPr lang="en-US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559CF1-940D-27ED-FB90-6D24AE159E19}"/>
              </a:ext>
            </a:extLst>
          </p:cNvPr>
          <p:cNvSpPr txBox="1"/>
          <p:nvPr/>
        </p:nvSpPr>
        <p:spPr>
          <a:xfrm>
            <a:off x="1487476" y="3596483"/>
            <a:ext cx="19027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8DCF33-FFB7-5B85-5B79-056C99282292}"/>
              </a:ext>
            </a:extLst>
          </p:cNvPr>
          <p:cNvSpPr txBox="1"/>
          <p:nvPr/>
        </p:nvSpPr>
        <p:spPr>
          <a:xfrm>
            <a:off x="1485327" y="3230934"/>
            <a:ext cx="1880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F4702B6-06BF-AB0A-FF48-A0CAA89FA491}"/>
              </a:ext>
            </a:extLst>
          </p:cNvPr>
          <p:cNvSpPr txBox="1"/>
          <p:nvPr/>
        </p:nvSpPr>
        <p:spPr>
          <a:xfrm>
            <a:off x="6300501" y="2059678"/>
            <a:ext cx="65870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 Neue LT Pro 85 Heavy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F4702B6-06BF-AB0A-FF48-A0CAA89FA491}"/>
              </a:ext>
            </a:extLst>
          </p:cNvPr>
          <p:cNvSpPr txBox="1"/>
          <p:nvPr/>
        </p:nvSpPr>
        <p:spPr>
          <a:xfrm>
            <a:off x="6343484" y="3594279"/>
            <a:ext cx="6587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q-AL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T Pro 85 Heavy"/>
              </a:rPr>
              <a:t>L: 15:30 </a:t>
            </a:r>
            <a:r>
              <a:rPr 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T Pro 85 Heavy"/>
              </a:rPr>
              <a:t>-</a:t>
            </a:r>
            <a:r>
              <a:rPr lang="sq-AL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T Pro 85 Heavy"/>
              </a:rPr>
              <a:t> </a:t>
            </a:r>
            <a:r>
              <a:rPr lang="sq-AL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T Pro 85 Heavy"/>
              </a:rPr>
              <a:t>16:15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 Neue LT Pro 85 Heavy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28115" y="3999956"/>
            <a:ext cx="635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L: </a:t>
            </a:r>
            <a:r>
              <a:rPr lang="pl-PL" sz="800" b="1" dirty="0" smtClean="0">
                <a:solidFill>
                  <a:srgbClr val="474848"/>
                </a:solidFill>
                <a:latin typeface="Helvetica Neue LT Pro 85 Heavy"/>
              </a:rPr>
              <a:t>14:00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 -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  <a:p>
            <a:r>
              <a:rPr lang="pl-PL" sz="800" b="1" dirty="0">
                <a:solidFill>
                  <a:srgbClr val="474848"/>
                </a:solidFill>
                <a:latin typeface="Helvetica Neue LT Pro 85 Heavy"/>
              </a:rPr>
              <a:t>    15:30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6300367" y="2048891"/>
            <a:ext cx="5996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474848"/>
                </a:solidFill>
                <a:latin typeface="Helvetica Neue LT Pro 85 Heavy"/>
              </a:rPr>
              <a:t>U</a:t>
            </a:r>
            <a:r>
              <a:rPr lang="pl-PL" sz="800" b="1" dirty="0" smtClean="0">
                <a:solidFill>
                  <a:srgbClr val="474848"/>
                </a:solidFill>
                <a:latin typeface="Helvetica Neue LT Pro 85 Heavy"/>
              </a:rPr>
              <a:t>: </a:t>
            </a:r>
            <a:r>
              <a:rPr lang="en-US" sz="800" b="1" dirty="0" smtClean="0">
                <a:solidFill>
                  <a:srgbClr val="474848"/>
                </a:solidFill>
                <a:latin typeface="Helvetica Neue LT Pro 85 Heavy"/>
              </a:rPr>
              <a:t>18:00 - 19:15</a:t>
            </a:r>
            <a:endParaRPr lang="pl-PL" sz="800" b="1" dirty="0">
              <a:solidFill>
                <a:srgbClr val="474848"/>
              </a:solidFill>
              <a:latin typeface="Helvetica Neue LT Pro 85 Heavy"/>
            </a:endParaRPr>
          </a:p>
        </p:txBody>
      </p:sp>
      <p:sp>
        <p:nvSpPr>
          <p:cNvPr id="174" name="Rectangle 173"/>
          <p:cNvSpPr/>
          <p:nvPr/>
        </p:nvSpPr>
        <p:spPr>
          <a:xfrm>
            <a:off x="7728720" y="2884992"/>
            <a:ext cx="105751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Helvetica Neue LT Pro 85 Heavy"/>
              </a:rPr>
              <a:t>U: </a:t>
            </a:r>
            <a:r>
              <a:rPr lang="en-US" sz="800" b="1" dirty="0" smtClean="0">
                <a:solidFill>
                  <a:schemeClr val="bg2">
                    <a:lumMod val="25000"/>
                  </a:schemeClr>
                </a:solidFill>
                <a:latin typeface="Helvetica Neue LT Pro 85 Heavy"/>
              </a:rPr>
              <a:t>14:00 – 15:30</a:t>
            </a:r>
            <a:endParaRPr lang="en-US" sz="800" b="1" dirty="0">
              <a:solidFill>
                <a:schemeClr val="bg2">
                  <a:lumMod val="25000"/>
                </a:schemeClr>
              </a:solidFill>
              <a:latin typeface="Helvetica Neue LT Pro 85 Heavy"/>
            </a:endParaRP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453</TotalTime>
  <Words>234</Words>
  <Application>Microsoft Office PowerPoint</Application>
  <PresentationFormat>Custom</PresentationFormat>
  <Paragraphs>95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 LT Pro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Klara Cahani</cp:lastModifiedBy>
  <cp:revision>29</cp:revision>
  <dcterms:created xsi:type="dcterms:W3CDTF">2024-02-27T13:52:54Z</dcterms:created>
  <dcterms:modified xsi:type="dcterms:W3CDTF">2024-03-12T13:58:35Z</dcterms:modified>
</cp:coreProperties>
</file>